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85BE-FBF3-41D5-87D2-6D5B23466370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511D-AF2B-47A6-BEE5-5BF1A2C13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85BE-FBF3-41D5-87D2-6D5B23466370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511D-AF2B-47A6-BEE5-5BF1A2C13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85BE-FBF3-41D5-87D2-6D5B23466370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511D-AF2B-47A6-BEE5-5BF1A2C13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85BE-FBF3-41D5-87D2-6D5B23466370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511D-AF2B-47A6-BEE5-5BF1A2C13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85BE-FBF3-41D5-87D2-6D5B23466370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511D-AF2B-47A6-BEE5-5BF1A2C13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85BE-FBF3-41D5-87D2-6D5B23466370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511D-AF2B-47A6-BEE5-5BF1A2C13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85BE-FBF3-41D5-87D2-6D5B23466370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511D-AF2B-47A6-BEE5-5BF1A2C13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85BE-FBF3-41D5-87D2-6D5B23466370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511D-AF2B-47A6-BEE5-5BF1A2C13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85BE-FBF3-41D5-87D2-6D5B23466370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511D-AF2B-47A6-BEE5-5BF1A2C13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85BE-FBF3-41D5-87D2-6D5B23466370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511D-AF2B-47A6-BEE5-5BF1A2C13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85BE-FBF3-41D5-87D2-6D5B23466370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511D-AF2B-47A6-BEE5-5BF1A2C13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A85BE-FBF3-41D5-87D2-6D5B23466370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5511D-AF2B-47A6-BEE5-5BF1A2C13C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in the storm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Cristo'y Kanlu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482453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Si </a:t>
            </a:r>
            <a:r>
              <a:rPr lang="en-US" b="1" dirty="0" err="1">
                <a:solidFill>
                  <a:schemeClr val="bg1"/>
                </a:solidFill>
              </a:rPr>
              <a:t>Cristo'y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Kanlungan</a:t>
            </a:r>
            <a:r>
              <a:rPr lang="en-US" b="1" dirty="0">
                <a:solidFill>
                  <a:schemeClr val="bg1"/>
                </a:solidFill>
              </a:rPr>
              <a:t> 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056" y="764704"/>
            <a:ext cx="3524944" cy="458606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1.Si Cristo </a:t>
            </a:r>
            <a:r>
              <a:rPr lang="en-US" sz="1600" b="1" dirty="0" err="1" smtClean="0">
                <a:solidFill>
                  <a:schemeClr val="bg1"/>
                </a:solidFill>
              </a:rPr>
              <a:t>ating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kanlungan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Kung may </a:t>
            </a:r>
            <a:r>
              <a:rPr lang="en-US" sz="1600" b="1" dirty="0" err="1" smtClean="0">
                <a:solidFill>
                  <a:schemeClr val="bg1"/>
                </a:solidFill>
              </a:rPr>
              <a:t>pagsubok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buhay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Tayo'y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Kanyang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iingatan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Kahit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dumatal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Si Cristo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Batong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ating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kanlungan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Kung may </a:t>
            </a:r>
            <a:r>
              <a:rPr lang="en-US" sz="1600" b="1" dirty="0" err="1" smtClean="0">
                <a:solidFill>
                  <a:srgbClr val="FF0000"/>
                </a:solidFill>
              </a:rPr>
              <a:t>pagsubok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buhay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Si Cristo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Batong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ating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kanlungan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Na </a:t>
            </a:r>
            <a:r>
              <a:rPr lang="en-US" sz="1600" b="1" dirty="0" err="1" smtClean="0">
                <a:solidFill>
                  <a:srgbClr val="FF0000"/>
                </a:solidFill>
              </a:rPr>
              <a:t>laging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maasahan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2.Kasama </a:t>
            </a:r>
            <a:r>
              <a:rPr lang="en-US" sz="1600" b="1" dirty="0" err="1" smtClean="0">
                <a:solidFill>
                  <a:schemeClr val="bg1"/>
                </a:solidFill>
              </a:rPr>
              <a:t>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bawat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araw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Si </a:t>
            </a:r>
            <a:r>
              <a:rPr lang="en-US" sz="1600" b="1" dirty="0" err="1" smtClean="0">
                <a:solidFill>
                  <a:schemeClr val="bg1"/>
                </a:solidFill>
              </a:rPr>
              <a:t>Cristong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aking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Patnubay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takot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ko'y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pinaparam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Ako'y</a:t>
            </a:r>
            <a:r>
              <a:rPr lang="en-US" sz="1600" b="1" dirty="0" smtClean="0">
                <a:solidFill>
                  <a:schemeClr val="bg1"/>
                </a:solidFill>
              </a:rPr>
              <a:t> may </a:t>
            </a:r>
            <a:r>
              <a:rPr lang="en-US" sz="1600" b="1" dirty="0" err="1" smtClean="0">
                <a:solidFill>
                  <a:schemeClr val="bg1"/>
                </a:solidFill>
              </a:rPr>
              <a:t>kapayapaan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3.My </a:t>
            </a:r>
            <a:r>
              <a:rPr lang="en-US" sz="1600" b="1" dirty="0" err="1" smtClean="0">
                <a:solidFill>
                  <a:schemeClr val="bg1"/>
                </a:solidFill>
              </a:rPr>
              <a:t>pag-asa't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kalakasan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Kay Cristo </a:t>
            </a:r>
            <a:r>
              <a:rPr lang="en-US" sz="1600" b="1" dirty="0" err="1" smtClean="0">
                <a:solidFill>
                  <a:schemeClr val="bg1"/>
                </a:solidFill>
              </a:rPr>
              <a:t>kong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minamahal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Hindi </a:t>
            </a:r>
            <a:r>
              <a:rPr lang="en-US" sz="1600" b="1" dirty="0" err="1" smtClean="0">
                <a:solidFill>
                  <a:schemeClr val="bg1"/>
                </a:solidFill>
              </a:rPr>
              <a:t>ako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babayaan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Ngayon</a:t>
            </a:r>
            <a:r>
              <a:rPr lang="en-US" sz="1600" b="1" dirty="0" smtClean="0">
                <a:solidFill>
                  <a:schemeClr val="bg1"/>
                </a:solidFill>
              </a:rPr>
              <a:t> at </a:t>
            </a:r>
            <a:r>
              <a:rPr lang="en-US" sz="1600" b="1" dirty="0" err="1" smtClean="0">
                <a:solidFill>
                  <a:schemeClr val="bg1"/>
                </a:solidFill>
              </a:rPr>
              <a:t>magpakailanman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Si Cristo'y Kanlungan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Si Cristo'y Kanlungan  </dc:title>
  <dc:creator>mary</dc:creator>
  <cp:lastModifiedBy>mary</cp:lastModifiedBy>
  <cp:revision>8</cp:revision>
  <dcterms:created xsi:type="dcterms:W3CDTF">2023-09-12T15:32:32Z</dcterms:created>
  <dcterms:modified xsi:type="dcterms:W3CDTF">2023-09-16T15:39:37Z</dcterms:modified>
</cp:coreProperties>
</file>