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966B2-7F95-4781-9B72-5FA3D8EAEC0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CF5D-0B8B-4C6C-9F3D-C0FF57DD1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966B2-7F95-4781-9B72-5FA3D8EAEC0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CF5D-0B8B-4C6C-9F3D-C0FF57DD1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966B2-7F95-4781-9B72-5FA3D8EAEC0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CF5D-0B8B-4C6C-9F3D-C0FF57DD1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966B2-7F95-4781-9B72-5FA3D8EAEC0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CF5D-0B8B-4C6C-9F3D-C0FF57DD1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966B2-7F95-4781-9B72-5FA3D8EAEC0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CF5D-0B8B-4C6C-9F3D-C0FF57DD1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966B2-7F95-4781-9B72-5FA3D8EAEC0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CF5D-0B8B-4C6C-9F3D-C0FF57DD1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966B2-7F95-4781-9B72-5FA3D8EAEC0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CF5D-0B8B-4C6C-9F3D-C0FF57DD1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966B2-7F95-4781-9B72-5FA3D8EAEC0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CF5D-0B8B-4C6C-9F3D-C0FF57DD1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966B2-7F95-4781-9B72-5FA3D8EAEC0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CF5D-0B8B-4C6C-9F3D-C0FF57DD1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966B2-7F95-4781-9B72-5FA3D8EAEC0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CF5D-0B8B-4C6C-9F3D-C0FF57DD1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966B2-7F95-4781-9B72-5FA3D8EAEC0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CF5D-0B8B-4C6C-9F3D-C0FF57DD1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966B2-7F95-4781-9B72-5FA3D8EAEC07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4CF5D-0B8B-4C6C-9F3D-C0FF57DD11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in the storm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Bagyo Salipdanan Si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5616624" cy="3874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 </a:t>
            </a:r>
            <a:r>
              <a:rPr lang="en-US" b="1" dirty="0" err="1">
                <a:solidFill>
                  <a:schemeClr val="bg1"/>
                </a:solidFill>
              </a:rPr>
              <a:t>Bagyo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Salipdanan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Siya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1720" y="1124744"/>
            <a:ext cx="7344816" cy="432048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 </a:t>
            </a:r>
            <a:r>
              <a:rPr lang="en-US" b="1" dirty="0" err="1" smtClean="0">
                <a:solidFill>
                  <a:schemeClr val="bg1"/>
                </a:solidFill>
              </a:rPr>
              <a:t>Batong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bantilis</a:t>
            </a:r>
            <a:r>
              <a:rPr lang="en-US" b="1" dirty="0" smtClean="0">
                <a:solidFill>
                  <a:schemeClr val="bg1"/>
                </a:solidFill>
              </a:rPr>
              <a:t> Jesus,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Sa </a:t>
            </a:r>
            <a:r>
              <a:rPr lang="en-US" b="1" dirty="0" err="1" smtClean="0">
                <a:solidFill>
                  <a:schemeClr val="bg1"/>
                </a:solidFill>
              </a:rPr>
              <a:t>bagyo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salipdanan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S’ya</a:t>
            </a:r>
            <a:r>
              <a:rPr lang="en-US" b="1" dirty="0" smtClean="0">
                <a:solidFill>
                  <a:schemeClr val="bg1"/>
                </a:solidFill>
              </a:rPr>
              <a:t>;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S’ya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kasigurohan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Sa </a:t>
            </a:r>
            <a:r>
              <a:rPr lang="en-US" b="1" dirty="0" err="1" smtClean="0">
                <a:solidFill>
                  <a:schemeClr val="bg1"/>
                </a:solidFill>
              </a:rPr>
              <a:t>bagyo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salipdan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S’ya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K</a:t>
            </a:r>
            <a:r>
              <a:rPr lang="en-US" b="1" dirty="0" err="1" smtClean="0">
                <a:solidFill>
                  <a:srgbClr val="FF0000"/>
                </a:solidFill>
              </a:rPr>
              <a:t>oro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Si Cristo </a:t>
            </a:r>
            <a:r>
              <a:rPr lang="en-US" b="1" dirty="0" err="1" smtClean="0">
                <a:solidFill>
                  <a:srgbClr val="FF0000"/>
                </a:solidFill>
              </a:rPr>
              <a:t>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bato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saligan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 </a:t>
            </a:r>
            <a:r>
              <a:rPr lang="en-US" b="1" dirty="0" err="1" smtClean="0">
                <a:solidFill>
                  <a:srgbClr val="FF0000"/>
                </a:solidFill>
              </a:rPr>
              <a:t>kalisod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kaluya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Si Cristo </a:t>
            </a:r>
            <a:r>
              <a:rPr lang="en-US" b="1" dirty="0" err="1" smtClean="0">
                <a:solidFill>
                  <a:srgbClr val="FF0000"/>
                </a:solidFill>
              </a:rPr>
              <a:t>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bato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saligan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 </a:t>
            </a:r>
            <a:r>
              <a:rPr lang="en-US" b="1" dirty="0" err="1" smtClean="0">
                <a:solidFill>
                  <a:srgbClr val="FF0000"/>
                </a:solidFill>
              </a:rPr>
              <a:t>bagyo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salipdanan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S’ya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2. Sa </a:t>
            </a:r>
            <a:r>
              <a:rPr lang="en-US" b="1" dirty="0" err="1" smtClean="0">
                <a:solidFill>
                  <a:schemeClr val="bg1"/>
                </a:solidFill>
              </a:rPr>
              <a:t>landong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N’ya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pasilong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Sa </a:t>
            </a:r>
            <a:r>
              <a:rPr lang="en-US" b="1" dirty="0" err="1" smtClean="0">
                <a:solidFill>
                  <a:schemeClr val="bg1"/>
                </a:solidFill>
              </a:rPr>
              <a:t>bagyo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salipdanan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S’ya</a:t>
            </a:r>
            <a:r>
              <a:rPr lang="en-US" b="1" dirty="0" smtClean="0">
                <a:solidFill>
                  <a:schemeClr val="bg1"/>
                </a:solidFill>
              </a:rPr>
              <a:t>;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Dangpanan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S’ya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madulom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Sa </a:t>
            </a:r>
            <a:r>
              <a:rPr lang="en-US" b="1" dirty="0" err="1" smtClean="0">
                <a:solidFill>
                  <a:schemeClr val="bg1"/>
                </a:solidFill>
              </a:rPr>
              <a:t>bagyo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salipdananan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S’ya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</a:rPr>
              <a:t>Bisan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hangin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mohuros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Sa </a:t>
            </a:r>
            <a:r>
              <a:rPr lang="en-US" b="1" dirty="0" err="1" smtClean="0">
                <a:solidFill>
                  <a:schemeClr val="bg1"/>
                </a:solidFill>
              </a:rPr>
              <a:t>bagyo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salipdanan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S’ya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Siya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kaluwasan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Sa </a:t>
            </a:r>
            <a:r>
              <a:rPr lang="en-US" b="1" dirty="0" err="1" smtClean="0">
                <a:solidFill>
                  <a:schemeClr val="bg1"/>
                </a:solidFill>
              </a:rPr>
              <a:t>bagyo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salipdanan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S’ya</a:t>
            </a:r>
            <a:r>
              <a:rPr lang="en-US" b="1" dirty="0" smtClean="0">
                <a:solidFill>
                  <a:schemeClr val="bg1"/>
                </a:solidFill>
              </a:rPr>
              <a:t>;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4. </a:t>
            </a:r>
            <a:r>
              <a:rPr lang="en-US" b="1" dirty="0" err="1" smtClean="0">
                <a:solidFill>
                  <a:schemeClr val="bg1"/>
                </a:solidFill>
              </a:rPr>
              <a:t>Bato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tagoanan</a:t>
            </a:r>
            <a:r>
              <a:rPr lang="en-US" b="1" dirty="0" smtClean="0">
                <a:solidFill>
                  <a:schemeClr val="bg1"/>
                </a:solidFill>
              </a:rPr>
              <a:t> Ka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Sa </a:t>
            </a:r>
            <a:r>
              <a:rPr lang="en-US" b="1" dirty="0" err="1" smtClean="0">
                <a:solidFill>
                  <a:schemeClr val="bg1"/>
                </a:solidFill>
              </a:rPr>
              <a:t>bagyo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salipdanan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S’ya</a:t>
            </a:r>
            <a:r>
              <a:rPr lang="en-US" b="1" dirty="0" smtClean="0">
                <a:solidFill>
                  <a:schemeClr val="bg1"/>
                </a:solidFill>
              </a:rPr>
              <a:t>;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Kanato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S’ya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magtatabang</a:t>
            </a:r>
            <a:r>
              <a:rPr lang="en-US" b="1" dirty="0" smtClean="0">
                <a:solidFill>
                  <a:schemeClr val="bg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Sa </a:t>
            </a:r>
            <a:r>
              <a:rPr lang="en-US" b="1" dirty="0" err="1" smtClean="0">
                <a:solidFill>
                  <a:schemeClr val="bg1"/>
                </a:solidFill>
              </a:rPr>
              <a:t>bagyo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salipdanan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S’ya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117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 Bagyo Salipdanan Siya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 Bagyo Salipdanan Siya</dc:title>
  <dc:creator>mary</dc:creator>
  <cp:lastModifiedBy>mary</cp:lastModifiedBy>
  <cp:revision>8</cp:revision>
  <dcterms:created xsi:type="dcterms:W3CDTF">2023-09-12T15:32:09Z</dcterms:created>
  <dcterms:modified xsi:type="dcterms:W3CDTF">2023-09-15T15:28:52Z</dcterms:modified>
</cp:coreProperties>
</file>