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63" d="100"/>
          <a:sy n="63" d="100"/>
        </p:scale>
        <p:origin x="-1925" y="-1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0DB07-CA17-44BE-BE85-276D22DB7386}" type="datetimeFigureOut">
              <a:rPr lang="en-US" smtClean="0"/>
              <a:pPr/>
              <a:t>9/1/2023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86563-269F-4562-A502-E235440FA6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0DB07-CA17-44BE-BE85-276D22DB7386}" type="datetimeFigureOut">
              <a:rPr lang="en-US" smtClean="0"/>
              <a:pPr/>
              <a:t>9/1/2023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86563-269F-4562-A502-E235440FA6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0DB07-CA17-44BE-BE85-276D22DB7386}" type="datetimeFigureOut">
              <a:rPr lang="en-US" smtClean="0"/>
              <a:pPr/>
              <a:t>9/1/2023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86563-269F-4562-A502-E235440FA6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0DB07-CA17-44BE-BE85-276D22DB7386}" type="datetimeFigureOut">
              <a:rPr lang="en-US" smtClean="0"/>
              <a:pPr/>
              <a:t>9/1/2023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86563-269F-4562-A502-E235440FA6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0DB07-CA17-44BE-BE85-276D22DB7386}" type="datetimeFigureOut">
              <a:rPr lang="en-US" smtClean="0"/>
              <a:pPr/>
              <a:t>9/1/2023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86563-269F-4562-A502-E235440FA6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0DB07-CA17-44BE-BE85-276D22DB7386}" type="datetimeFigureOut">
              <a:rPr lang="en-US" smtClean="0"/>
              <a:pPr/>
              <a:t>9/1/2023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86563-269F-4562-A502-E235440FA6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0DB07-CA17-44BE-BE85-276D22DB7386}" type="datetimeFigureOut">
              <a:rPr lang="en-US" smtClean="0"/>
              <a:pPr/>
              <a:t>9/1/2023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86563-269F-4562-A502-E235440FA6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0DB07-CA17-44BE-BE85-276D22DB7386}" type="datetimeFigureOut">
              <a:rPr lang="en-US" smtClean="0"/>
              <a:pPr/>
              <a:t>9/1/2023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86563-269F-4562-A502-E235440FA6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0DB07-CA17-44BE-BE85-276D22DB7386}" type="datetimeFigureOut">
              <a:rPr lang="en-US" smtClean="0"/>
              <a:pPr/>
              <a:t>9/1/2023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86563-269F-4562-A502-E235440FA6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0DB07-CA17-44BE-BE85-276D22DB7386}" type="datetimeFigureOut">
              <a:rPr lang="en-US" smtClean="0"/>
              <a:pPr/>
              <a:t>9/1/2023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86563-269F-4562-A502-E235440FA6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0DB07-CA17-44BE-BE85-276D22DB7386}" type="datetimeFigureOut">
              <a:rPr lang="en-US" smtClean="0"/>
              <a:pPr/>
              <a:t>9/1/2023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86563-269F-4562-A502-E235440FA6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70DB07-CA17-44BE-BE85-276D22DB7386}" type="datetimeFigureOut">
              <a:rPr lang="en-US" smtClean="0"/>
              <a:pPr/>
              <a:t>9/1/2023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A86563-269F-4562-A502-E235440FA69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인애하신 구세주여.jpg"/>
          <p:cNvPicPr>
            <a:picLocks noChangeAspect="1"/>
          </p:cNvPicPr>
          <p:nvPr userDrawn="1"/>
        </p:nvPicPr>
        <p:blipFill>
          <a:blip r:embed="rId14" cstate="print">
            <a:lum bright="5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tampingura Mujun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52400"/>
            <a:ext cx="4648200" cy="4572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Otampingura</a:t>
            </a:r>
            <a:r>
              <a:rPr lang="en-US" b="1" dirty="0" smtClean="0"/>
              <a:t> </a:t>
            </a:r>
            <a:r>
              <a:rPr lang="en-US" b="1" dirty="0" err="1" smtClean="0"/>
              <a:t>Mujuni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762000"/>
            <a:ext cx="7467600" cy="5562600"/>
          </a:xfrm>
        </p:spPr>
        <p:txBody>
          <a:bodyPr numCol="2"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1.Otampingura,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Mujuni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Ninkutakira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oraataayaayir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abandi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Naany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otantsiga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Yesu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Mujuni</a:t>
            </a:r>
            <a:r>
              <a:rPr lang="en-US" sz="20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Ninkutakira</a:t>
            </a:r>
            <a:r>
              <a:rPr lang="en-US" sz="20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Ku </a:t>
            </a:r>
            <a:r>
              <a:rPr lang="en-US" sz="2000" b="1" dirty="0" err="1" smtClean="0">
                <a:solidFill>
                  <a:srgbClr val="FF0000"/>
                </a:solidFill>
              </a:rPr>
              <a:t>oraataayaayir</a:t>
            </a:r>
            <a:r>
              <a:rPr lang="en-US" sz="2000" b="1" dirty="0" smtClean="0">
                <a:solidFill>
                  <a:srgbClr val="FF0000"/>
                </a:solidFill>
              </a:rPr>
              <a:t>’ </a:t>
            </a:r>
            <a:r>
              <a:rPr lang="en-US" sz="2000" b="1" dirty="0" err="1" smtClean="0">
                <a:solidFill>
                  <a:srgbClr val="FF0000"/>
                </a:solidFill>
              </a:rPr>
              <a:t>abandi</a:t>
            </a:r>
            <a:r>
              <a:rPr lang="en-US" sz="20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Naany</a:t>
            </a:r>
            <a:r>
              <a:rPr lang="en-US" sz="2000" b="1" dirty="0" smtClean="0">
                <a:solidFill>
                  <a:srgbClr val="FF0000"/>
                </a:solidFill>
              </a:rPr>
              <a:t>’ </a:t>
            </a:r>
            <a:r>
              <a:rPr lang="en-US" sz="2000" b="1" dirty="0" err="1" smtClean="0">
                <a:solidFill>
                  <a:srgbClr val="FF0000"/>
                </a:solidFill>
              </a:rPr>
              <a:t>otantsiga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2.Onyirize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haihi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naiwe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Mpeebw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embabazi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Ntsimbir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amaju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nintonzya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Mp’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okukwesiga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3.Tiinyin’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ondijo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Mujuni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Okwihaho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Iwe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Ntambira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nyin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obujune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Yes’,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onsaasire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4.Niiw’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onkirir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amagara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Omp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obusingye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Tiinyine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matsiko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agandi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Kureka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Iwe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</TotalTime>
  <Words>83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Otampingura Mujuni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Otampingura Mujuni </dc:title>
  <dc:creator>user</dc:creator>
  <cp:lastModifiedBy>mary</cp:lastModifiedBy>
  <cp:revision>32</cp:revision>
  <dcterms:created xsi:type="dcterms:W3CDTF">2019-09-25T17:58:43Z</dcterms:created>
  <dcterms:modified xsi:type="dcterms:W3CDTF">2023-09-01T20:08:05Z</dcterms:modified>
</cp:coreProperties>
</file>