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F5354-8CB5-46D1-8E9C-CE50ED14B254}" type="datetimeFigureOut">
              <a:rPr lang="en-US" smtClean="0"/>
              <a:pPr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AD048-481E-4D7E-8B23-E34F301695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F5354-8CB5-46D1-8E9C-CE50ED14B254}" type="datetimeFigureOut">
              <a:rPr lang="en-US" smtClean="0"/>
              <a:pPr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AD048-481E-4D7E-8B23-E34F301695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F5354-8CB5-46D1-8E9C-CE50ED14B254}" type="datetimeFigureOut">
              <a:rPr lang="en-US" smtClean="0"/>
              <a:pPr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AD048-481E-4D7E-8B23-E34F301695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F5354-8CB5-46D1-8E9C-CE50ED14B254}" type="datetimeFigureOut">
              <a:rPr lang="en-US" smtClean="0"/>
              <a:pPr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AD048-481E-4D7E-8B23-E34F301695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F5354-8CB5-46D1-8E9C-CE50ED14B254}" type="datetimeFigureOut">
              <a:rPr lang="en-US" smtClean="0"/>
              <a:pPr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AD048-481E-4D7E-8B23-E34F301695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F5354-8CB5-46D1-8E9C-CE50ED14B254}" type="datetimeFigureOut">
              <a:rPr lang="en-US" smtClean="0"/>
              <a:pPr/>
              <a:t>9/12/2023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AD048-481E-4D7E-8B23-E34F301695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F5354-8CB5-46D1-8E9C-CE50ED14B254}" type="datetimeFigureOut">
              <a:rPr lang="en-US" smtClean="0"/>
              <a:pPr/>
              <a:t>9/12/2023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AD048-481E-4D7E-8B23-E34F301695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F5354-8CB5-46D1-8E9C-CE50ED14B254}" type="datetimeFigureOut">
              <a:rPr lang="en-US" smtClean="0"/>
              <a:pPr/>
              <a:t>9/12/2023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AD048-481E-4D7E-8B23-E34F301695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F5354-8CB5-46D1-8E9C-CE50ED14B254}" type="datetimeFigureOut">
              <a:rPr lang="en-US" smtClean="0"/>
              <a:pPr/>
              <a:t>9/12/2023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AD048-481E-4D7E-8B23-E34F301695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F5354-8CB5-46D1-8E9C-CE50ED14B254}" type="datetimeFigureOut">
              <a:rPr lang="en-US" smtClean="0"/>
              <a:pPr/>
              <a:t>9/12/2023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AD048-481E-4D7E-8B23-E34F301695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F5354-8CB5-46D1-8E9C-CE50ED14B254}" type="datetimeFigureOut">
              <a:rPr lang="en-US" smtClean="0"/>
              <a:pPr/>
              <a:t>9/12/2023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AD048-481E-4D7E-8B23-E34F301695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BF5354-8CB5-46D1-8E9C-CE50ED14B254}" type="datetimeFigureOut">
              <a:rPr lang="en-US" smtClean="0"/>
              <a:pPr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4AD048-481E-4D7E-8B23-E34F3016958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Christ in the storm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h Cristo nuestra Roca aquí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0"/>
            <a:ext cx="6192688" cy="506487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/>
            </a:r>
            <a:br>
              <a:rPr lang="es-ES" b="1" dirty="0" smtClean="0"/>
            </a:br>
            <a:r>
              <a:rPr lang="es-ES" b="1" dirty="0" smtClean="0">
                <a:solidFill>
                  <a:schemeClr val="bg1"/>
                </a:solidFill>
              </a:rPr>
              <a:t>Oh </a:t>
            </a:r>
            <a:r>
              <a:rPr lang="es-ES" b="1" dirty="0">
                <a:solidFill>
                  <a:schemeClr val="bg1"/>
                </a:solidFill>
              </a:rPr>
              <a:t>Cristo nuestra Roca aquí</a:t>
            </a:r>
            <a:br>
              <a:rPr lang="es-ES" b="1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95936" y="620688"/>
            <a:ext cx="3636912" cy="4802088"/>
          </a:xfrm>
        </p:spPr>
        <p:txBody>
          <a:bodyPr>
            <a:noAutofit/>
          </a:bodyPr>
          <a:lstStyle/>
          <a:p>
            <a:pPr algn="l"/>
            <a:r>
              <a:rPr lang="es-ES" sz="1700" b="1" dirty="0" smtClean="0">
                <a:solidFill>
                  <a:schemeClr val="bg1"/>
                </a:solidFill>
              </a:rPr>
              <a:t>1. ¡Oh Cristo! nuestra Roca aquí</a:t>
            </a:r>
          </a:p>
          <a:p>
            <a:pPr algn="l"/>
            <a:r>
              <a:rPr lang="es-ES" sz="1700" b="1" dirty="0" smtClean="0">
                <a:solidFill>
                  <a:schemeClr val="bg1"/>
                </a:solidFill>
              </a:rPr>
              <a:t>y abrigo de la tempestad;</a:t>
            </a:r>
          </a:p>
          <a:p>
            <a:pPr algn="l"/>
            <a:r>
              <a:rPr lang="es-ES" sz="1700" b="1" dirty="0" smtClean="0">
                <a:solidFill>
                  <a:schemeClr val="bg1"/>
                </a:solidFill>
              </a:rPr>
              <a:t>Dichoso quien se esconda en ti,</a:t>
            </a:r>
          </a:p>
          <a:p>
            <a:pPr algn="l"/>
            <a:r>
              <a:rPr lang="es-ES" sz="1700" b="1" dirty="0" smtClean="0">
                <a:solidFill>
                  <a:schemeClr val="bg1"/>
                </a:solidFill>
              </a:rPr>
              <a:t>Abrigo de la tempestad.</a:t>
            </a:r>
          </a:p>
          <a:p>
            <a:pPr algn="l"/>
            <a:endParaRPr lang="es-ES" sz="1700" b="1" dirty="0" smtClean="0">
              <a:solidFill>
                <a:schemeClr val="bg1"/>
              </a:solidFill>
            </a:endParaRPr>
          </a:p>
          <a:p>
            <a:pPr algn="l"/>
            <a:r>
              <a:rPr lang="es-ES" sz="1700" b="1" dirty="0" smtClean="0">
                <a:solidFill>
                  <a:srgbClr val="FF0000"/>
                </a:solidFill>
              </a:rPr>
              <a:t>Coro: </a:t>
            </a:r>
          </a:p>
          <a:p>
            <a:pPr algn="l"/>
            <a:r>
              <a:rPr lang="es-ES" sz="1700" b="1" dirty="0" smtClean="0">
                <a:solidFill>
                  <a:srgbClr val="FF0000"/>
                </a:solidFill>
              </a:rPr>
              <a:t>En tierra de cansancio Jesús roca es,</a:t>
            </a:r>
          </a:p>
          <a:p>
            <a:pPr algn="l"/>
            <a:r>
              <a:rPr lang="es-ES" sz="1700" b="1" dirty="0" smtClean="0">
                <a:solidFill>
                  <a:srgbClr val="FF0000"/>
                </a:solidFill>
              </a:rPr>
              <a:t>Jesús roca es, Jesús roca es;</a:t>
            </a:r>
          </a:p>
          <a:p>
            <a:pPr algn="l"/>
            <a:r>
              <a:rPr lang="es-ES" sz="1700" b="1" dirty="0" smtClean="0">
                <a:solidFill>
                  <a:srgbClr val="FF0000"/>
                </a:solidFill>
              </a:rPr>
              <a:t>En tierra de cansancio Jesús roca es,</a:t>
            </a:r>
          </a:p>
          <a:p>
            <a:pPr algn="l"/>
            <a:r>
              <a:rPr lang="es-ES" sz="1700" b="1" dirty="0" smtClean="0">
                <a:solidFill>
                  <a:srgbClr val="FF0000"/>
                </a:solidFill>
              </a:rPr>
              <a:t>y abrigo de la tempestad.</a:t>
            </a:r>
          </a:p>
          <a:p>
            <a:pPr algn="l"/>
            <a:endParaRPr lang="es-ES" sz="1700" b="1" dirty="0" smtClean="0">
              <a:solidFill>
                <a:schemeClr val="bg1"/>
              </a:solidFill>
            </a:endParaRPr>
          </a:p>
          <a:p>
            <a:pPr algn="l"/>
            <a:r>
              <a:rPr lang="es-ES" sz="1700" b="1" dirty="0" smtClean="0">
                <a:solidFill>
                  <a:schemeClr val="bg1"/>
                </a:solidFill>
              </a:rPr>
              <a:t>2. Sombra eres tú y escudo fiel,</a:t>
            </a:r>
          </a:p>
          <a:p>
            <a:pPr algn="l"/>
            <a:r>
              <a:rPr lang="es-ES" sz="1700" b="1" dirty="0" smtClean="0">
                <a:solidFill>
                  <a:schemeClr val="bg1"/>
                </a:solidFill>
              </a:rPr>
              <a:t>y abrigo de la tempestad;</a:t>
            </a:r>
          </a:p>
          <a:p>
            <a:pPr algn="l"/>
            <a:r>
              <a:rPr lang="es-ES" sz="1700" b="1" dirty="0" smtClean="0">
                <a:solidFill>
                  <a:schemeClr val="bg1"/>
                </a:solidFill>
              </a:rPr>
              <a:t>¡Por qué temer con tal broquel</a:t>
            </a:r>
          </a:p>
          <a:p>
            <a:pPr algn="l"/>
            <a:r>
              <a:rPr lang="es-ES" sz="1700" b="1" dirty="0" smtClean="0">
                <a:solidFill>
                  <a:schemeClr val="bg1"/>
                </a:solidFill>
              </a:rPr>
              <a:t>y abrigo de la tempestad?</a:t>
            </a:r>
          </a:p>
          <a:p>
            <a:pPr algn="l"/>
            <a:endParaRPr lang="es-ES" sz="1700" b="1" dirty="0" smtClean="0">
              <a:solidFill>
                <a:schemeClr val="bg1"/>
              </a:solidFill>
            </a:endParaRPr>
          </a:p>
          <a:p>
            <a:pPr algn="l"/>
            <a:r>
              <a:rPr lang="es-ES" sz="1700" b="1" dirty="0" smtClean="0">
                <a:solidFill>
                  <a:schemeClr val="bg1"/>
                </a:solidFill>
              </a:rPr>
              <a:t>3. Refugio tú eres, Salvador,</a:t>
            </a:r>
          </a:p>
          <a:p>
            <a:pPr algn="l"/>
            <a:r>
              <a:rPr lang="es-ES" sz="1700" b="1" dirty="0" smtClean="0">
                <a:solidFill>
                  <a:schemeClr val="bg1"/>
                </a:solidFill>
              </a:rPr>
              <a:t>y abrigo de la tempestad;</a:t>
            </a:r>
          </a:p>
          <a:p>
            <a:pPr algn="l"/>
            <a:r>
              <a:rPr lang="es-ES" sz="1700" b="1" dirty="0" smtClean="0">
                <a:solidFill>
                  <a:schemeClr val="bg1"/>
                </a:solidFill>
              </a:rPr>
              <a:t>Sé nuestro gran auxiliador</a:t>
            </a:r>
          </a:p>
          <a:p>
            <a:pPr algn="l"/>
            <a:r>
              <a:rPr lang="es-ES" sz="1700" b="1" dirty="0" smtClean="0">
                <a:solidFill>
                  <a:schemeClr val="bg1"/>
                </a:solidFill>
              </a:rPr>
              <a:t>y abrigo de la tempestad</a:t>
            </a:r>
            <a:r>
              <a:rPr lang="es-ES" sz="1700" b="1" dirty="0" smtClean="0">
                <a:solidFill>
                  <a:schemeClr val="bg1"/>
                </a:solidFill>
              </a:rPr>
              <a:t>.</a:t>
            </a:r>
            <a:endParaRPr lang="es-ES" sz="17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111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Oh Cristo nuestra Roca aquí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Oh Cristo nuestra Roca aquí </dc:title>
  <dc:creator>mary</dc:creator>
  <cp:lastModifiedBy>mary</cp:lastModifiedBy>
  <cp:revision>4</cp:revision>
  <dcterms:created xsi:type="dcterms:W3CDTF">2023-09-11T14:29:04Z</dcterms:created>
  <dcterms:modified xsi:type="dcterms:W3CDTF">2023-09-12T15:11:44Z</dcterms:modified>
</cp:coreProperties>
</file>