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25BB7-BDF4-4B14-BF55-E07D4C4A1BA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1AD8-6A26-4958-8DB1-988754A3EF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fe to the Rock that is higher than 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20688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/>
              <a:t>safe to the Rock that is higher than I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692696"/>
            <a:ext cx="5400600" cy="42260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safe to the Rock that is higher than 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soul in its conflicts and sorrows would fly.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sinful, so weary,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would I be;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blest Rock of Ages, I'm hiding in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Hiding in Thee, Hiding in Thee,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Thou blest Rock of Ages, I'm hiding in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In the calm of the noontide, in sorrow's lone hour,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times when temptation casts o'er me its power,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tempests of life, on its wide, heaving sea,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blest Rock of Ages, I'm hiding in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How oft in the conflict, when pressed by the foe,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fled to my Refuge and breathed out my woe.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often when trials like sea billows roll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I hidden in Thee, O Thou Rock of my soul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163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safe to the Rock that is higher than 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safe to the Rock that is higher than I </dc:title>
  <dc:creator>mary</dc:creator>
  <cp:lastModifiedBy>mary</cp:lastModifiedBy>
  <cp:revision>6</cp:revision>
  <dcterms:created xsi:type="dcterms:W3CDTF">2023-09-16T19:58:31Z</dcterms:created>
  <dcterms:modified xsi:type="dcterms:W3CDTF">2023-09-18T17:34:35Z</dcterms:modified>
</cp:coreProperties>
</file>