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8" d="100"/>
          <a:sy n="68" d="100"/>
        </p:scale>
        <p:origin x="-1733" y="-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72471-12BC-47C2-879C-3E1B7DA02D72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F0A8-112F-4336-948F-101C4C6FF9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w I Belong to Jesus.jpg"/>
          <p:cNvPicPr>
            <a:picLocks noChangeAspect="1"/>
          </p:cNvPicPr>
          <p:nvPr userDrawn="1"/>
        </p:nvPicPr>
        <p:blipFill>
          <a:blip r:embed="rId14" cstate="print">
            <a:lum bright="52000" contrast="-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w I Belong to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824536" cy="4046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Now I Belong to 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4752528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Jesus my Lord will love me forever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Him no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power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evil can sever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gave His life to ransom my soul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I belong to Him.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Now I belong to Jesus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 belongs to me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Not for the years of time alone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But for </a:t>
            </a:r>
            <a:r>
              <a:rPr lang="en-US" sz="1800" b="1" dirty="0" smtClean="0">
                <a:solidFill>
                  <a:srgbClr val="FF0000"/>
                </a:solidFill>
              </a:rPr>
              <a:t>eternity.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Once I was lost in sin’s degradation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came down to bring me salvation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Lifted me up from sorrow and shame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I belong to Him.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Joy floods my soul for Jesus has saved 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Freed me from sin that long had enslaved 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precious blood He gave to redeem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 I belong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Now I Belong to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 I Belong to Jesus</dc:title>
  <dc:creator>mary</dc:creator>
  <cp:lastModifiedBy>mary</cp:lastModifiedBy>
  <cp:revision>10</cp:revision>
  <dcterms:created xsi:type="dcterms:W3CDTF">2023-09-05T19:55:30Z</dcterms:created>
  <dcterms:modified xsi:type="dcterms:W3CDTF">2023-09-06T17:37:03Z</dcterms:modified>
</cp:coreProperties>
</file>