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ED679-D6E2-4018-BF86-495977C4DC3F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CB5F-7FFC-40F5-82EF-935AED44F3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ơi ẩn núp lúc phong 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047" y="0"/>
            <a:ext cx="5724128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>
                <a:solidFill>
                  <a:schemeClr val="bg1"/>
                </a:solidFill>
              </a:rPr>
              <a:t>Nơi </a:t>
            </a:r>
            <a:r>
              <a:rPr lang="vi-VN" b="1" dirty="0">
                <a:solidFill>
                  <a:schemeClr val="bg1"/>
                </a:solidFill>
              </a:rPr>
              <a:t>ẩn núp lúc phong ba</a:t>
            </a:r>
            <a:br>
              <a:rPr lang="vi-VN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3692" y="488247"/>
            <a:ext cx="4824536" cy="4802088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1. Nhờ Jêsus ngăn che như Tảng đá,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tôi nương thân trong lúc phong ba;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Bình an trong cơn tai ương công phá,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ẩn núp lúc mưa quỷ gió ma.</a:t>
            </a:r>
          </a:p>
          <a:p>
            <a:pPr algn="l"/>
            <a:endParaRPr lang="vi-VN" sz="11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Ôi, Jêsus vốn Tảng Đá giữa chốn bao nguy nan,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Quạnh hiu, thâm u, cô tịch rùng rợn;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Ôi, Jêsus vốn Tảng Đá giữa chốn bao nguy nan,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Nơi trú ẩn đó lòng không nao sờn.</a:t>
            </a:r>
          </a:p>
          <a:p>
            <a:pPr algn="l"/>
            <a:endParaRPr lang="vi-VN" sz="11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2. Ngày đêm Jêsus che tôi yên thỏa,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tôi nương thân trong lúc phong ba;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Thù xưa hăm he không phương hủy phá,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ẩn núp lúc mưa quỷ gió ma.</a:t>
            </a:r>
          </a:p>
          <a:p>
            <a:pPr algn="l"/>
            <a:endParaRPr lang="vi-VN" sz="11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3. Cuồng phong vây quanh muôn phương công phá,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tôi nương thân trong lúc phong ba;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Nguyện tôi luôn luôn không xa Tảng Đá,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ẩn núp lúc mưa quỉ gió ma.</a:t>
            </a:r>
          </a:p>
          <a:p>
            <a:pPr algn="l"/>
            <a:endParaRPr lang="vi-VN" sz="11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4. Thật an ninh thay nương trên tảng đá,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tôi nương thân trong lúc phong ba;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Gần Jêsus tâm tôi luôn vui thỏa,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Nơi ẩn núp lúc mưa quỷ gió ma.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195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Nơi ẩn núp lúc phong ba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Nơi ẩn núp lúc phong ba </dc:title>
  <dc:creator>mary</dc:creator>
  <cp:lastModifiedBy>mary</cp:lastModifiedBy>
  <cp:revision>8</cp:revision>
  <dcterms:created xsi:type="dcterms:W3CDTF">2023-09-12T13:27:22Z</dcterms:created>
  <dcterms:modified xsi:type="dcterms:W3CDTF">2023-09-14T16:23:20Z</dcterms:modified>
</cp:coreProperties>
</file>