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1D24-1EF6-40AC-92E1-27674D85516B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A3904-9B03-4DE5-8B38-5FD8B270AC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är han kommer, när han ko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488832" cy="533871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När </a:t>
            </a:r>
            <a:r>
              <a:rPr lang="sv-SE" b="1" dirty="0"/>
              <a:t>han kommer, när han kommer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5328592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han kommer, när han kommer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samla de sina, sina kära,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 trogna en gång i sin famn,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Liksom morgonens stjärnor de då skola lysa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I hans krona för evigt och lova hans namn.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sitt rike skall han samla de pärlor han vunnit.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lammen skall han samla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gång i sin famn.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små barnen, de små barnen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älska sin Jesus Skall han samla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juveler en gång i sin famn</a:t>
            </a: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När han kommer, när han kommer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När han kommer, när han kommer </dc:title>
  <dc:creator>mary</dc:creator>
  <cp:lastModifiedBy>mary</cp:lastModifiedBy>
  <cp:revision>7</cp:revision>
  <dcterms:created xsi:type="dcterms:W3CDTF">2023-09-20T17:26:54Z</dcterms:created>
  <dcterms:modified xsi:type="dcterms:W3CDTF">2023-09-21T17:01:31Z</dcterms:modified>
</cp:coreProperties>
</file>