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5" d="100"/>
          <a:sy n="85" d="100"/>
        </p:scale>
        <p:origin x="-1253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CB1CD-CD86-405F-A650-F51B81206456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42D5-6312-4584-91BE-AF5633C901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sandipitilir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248472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Msandipitilire</a:t>
            </a:r>
            <a:r>
              <a:rPr lang="en-US" b="1" dirty="0" smtClean="0"/>
              <a:t> </a:t>
            </a:r>
            <a:r>
              <a:rPr lang="en-US" b="1" dirty="0" err="1"/>
              <a:t>Yesu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392488" cy="50901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Msandipitilire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mundimvere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Mulikudalitsa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M’sandipitilire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Mbuye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khutu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munditchere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M’mene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muitono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Msandipitirire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Ndigwadira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Musandikanize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Ndikalapatu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m’ndithandize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Nkhope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ndifunitsa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Sind’yenera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muchirirtse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Nthenda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ndinutu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chitsime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chimwemwe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Sindifuna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Msandipitilire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Msandipitilire Yesu </dc:title>
  <dc:creator>mary</dc:creator>
  <cp:lastModifiedBy>mary</cp:lastModifiedBy>
  <cp:revision>16</cp:revision>
  <dcterms:created xsi:type="dcterms:W3CDTF">2023-09-01T23:41:05Z</dcterms:created>
  <dcterms:modified xsi:type="dcterms:W3CDTF">2023-09-02T15:17:24Z</dcterms:modified>
</cp:coreProperties>
</file>