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75A5B-89D9-4549-8A2B-DD48FE0DCC7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54F0C-917A-4665-8FD5-FF1A52F7AE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t Jesu gestor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17646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Mit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gestorben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4680520" cy="5162128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Mit Jesus gestorben im Tode sein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Jesus lebend und fur Ihn allein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 ich auf Jesus, bis dass Er erschein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Stunde um Stunde o Herr bin ich Dein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Stunde um Stunde hab in Ihm ich Ruh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fließt Seine Kraft und Sein Leben mir zu, 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wart ich auf Jesu, bis dass Er erschein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Stunde um Stunde o Herr bin ich Dein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nie einen Streit, wo die Wahrheit erliegt,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einen Kampf, in dem Jesus nicht siegt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 leuchtend strahlt Seiner Liebe Panier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Stunde um Stunde ist Jesus bei mir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Niemals Versuchung, die vor Ihm nicht flieht,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 einen Kummer, den Jesus nicht sieht,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eine Last mehr, Er nimmt sie auf Sich,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Stunde um Stunde sorgt Jesus fur mich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Mit Jesu gestorben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Jesu gestorben</dc:title>
  <dc:creator>mary</dc:creator>
  <cp:lastModifiedBy>mary</cp:lastModifiedBy>
  <cp:revision>5</cp:revision>
  <dcterms:created xsi:type="dcterms:W3CDTF">2023-09-27T14:15:16Z</dcterms:created>
  <dcterms:modified xsi:type="dcterms:W3CDTF">2023-09-28T18:09:41Z</dcterms:modified>
</cp:coreProperties>
</file>