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3058-792F-4BEC-8B9C-6FCA345CB40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196E5-3AFD-4056-B4B8-5703B6F14D4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He Cometh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ga Hiyas Ng Tahan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5040560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Mga</a:t>
            </a:r>
            <a:r>
              <a:rPr lang="en-US" b="1" dirty="0" smtClean="0"/>
              <a:t> </a:t>
            </a:r>
            <a:r>
              <a:rPr lang="en-US" b="1" dirty="0" err="1"/>
              <a:t>Hiyas</a:t>
            </a:r>
            <a:r>
              <a:rPr lang="en-US" b="1" dirty="0"/>
              <a:t> Ng </a:t>
            </a:r>
            <a:r>
              <a:rPr lang="en-US" b="1" dirty="0" err="1"/>
              <a:t>Tahanan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5544616" cy="468052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hiyas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Iniibig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Katulad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bituwin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Kami</a:t>
            </a:r>
            <a:r>
              <a:rPr lang="en-US" b="1" dirty="0" smtClean="0">
                <a:solidFill>
                  <a:srgbClr val="FF0000"/>
                </a:solidFill>
              </a:rPr>
              <a:t> ay </a:t>
            </a:r>
            <a:r>
              <a:rPr lang="en-US" b="1" dirty="0" err="1" smtClean="0">
                <a:solidFill>
                  <a:srgbClr val="FF0000"/>
                </a:solidFill>
              </a:rPr>
              <a:t>magniningning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Hanggang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Siya'y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makapiling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Pag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kami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kunin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Pagtinipon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Hiyas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palasyong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naming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nagliwanag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magiging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Hiyas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iibigin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72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Mga Hiyas Ng Tahanan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Mga Hiyas Ng Tahanan </dc:title>
  <dc:creator>mary</dc:creator>
  <cp:lastModifiedBy>mary</cp:lastModifiedBy>
  <cp:revision>9</cp:revision>
  <dcterms:created xsi:type="dcterms:W3CDTF">2023-09-20T17:46:30Z</dcterms:created>
  <dcterms:modified xsi:type="dcterms:W3CDTF">2023-09-20T21:29:07Z</dcterms:modified>
</cp:coreProperties>
</file>