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A7B4-5FA5-450D-A521-5CA78CCCBB2B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5E18-E0F9-4C65-A137-1BFCB9B9B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A7B4-5FA5-450D-A521-5CA78CCCBB2B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5E18-E0F9-4C65-A137-1BFCB9B9B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A7B4-5FA5-450D-A521-5CA78CCCBB2B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5E18-E0F9-4C65-A137-1BFCB9B9B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A7B4-5FA5-450D-A521-5CA78CCCBB2B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5E18-E0F9-4C65-A137-1BFCB9B9B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A7B4-5FA5-450D-A521-5CA78CCCBB2B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5E18-E0F9-4C65-A137-1BFCB9B9B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A7B4-5FA5-450D-A521-5CA78CCCBB2B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5E18-E0F9-4C65-A137-1BFCB9B9B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A7B4-5FA5-450D-A521-5CA78CCCBB2B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5E18-E0F9-4C65-A137-1BFCB9B9B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A7B4-5FA5-450D-A521-5CA78CCCBB2B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5E18-E0F9-4C65-A137-1BFCB9B9B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A7B4-5FA5-450D-A521-5CA78CCCBB2B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5E18-E0F9-4C65-A137-1BFCB9B9B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A7B4-5FA5-450D-A521-5CA78CCCBB2B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5E18-E0F9-4C65-A137-1BFCB9B9B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A7B4-5FA5-450D-A521-5CA78CCCBB2B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5E18-E0F9-4C65-A137-1BFCB9B9B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9A7B4-5FA5-450D-A521-5CA78CCCBB2B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55E18-E0F9-4C65-A137-1BFCB9B9B5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rilag Na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032448" cy="57606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Marilag</a:t>
            </a:r>
            <a:r>
              <a:rPr lang="en-US" b="1" dirty="0">
                <a:solidFill>
                  <a:schemeClr val="bg1"/>
                </a:solidFill>
              </a:rPr>
              <a:t> Na Jesus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12776"/>
            <a:ext cx="4248472" cy="4104456"/>
          </a:xfrm>
        </p:spPr>
        <p:txBody>
          <a:bodyPr>
            <a:noAutofit/>
          </a:bodyPr>
          <a:lstStyle/>
          <a:p>
            <a:pPr marL="457200" indent="-457200" algn="l"/>
            <a:r>
              <a:rPr lang="en-US" sz="1800" b="1" dirty="0" smtClean="0">
                <a:solidFill>
                  <a:schemeClr val="bg1"/>
                </a:solidFill>
              </a:rPr>
              <a:t>1.Marilag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Jesus, </a:t>
            </a:r>
            <a:r>
              <a:rPr lang="en-US" sz="1800" b="1" dirty="0" err="1" smtClean="0">
                <a:solidFill>
                  <a:schemeClr val="bg1"/>
                </a:solidFill>
              </a:rPr>
              <a:t>Hari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Sinukob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marL="457200" indent="-457200" algn="l"/>
            <a:r>
              <a:rPr lang="en-US" sz="1800" b="1" dirty="0" err="1" smtClean="0">
                <a:solidFill>
                  <a:schemeClr val="bg1"/>
                </a:solidFill>
              </a:rPr>
              <a:t>Naganyong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</a:t>
            </a:r>
            <a:r>
              <a:rPr lang="en-US" sz="1800" b="1" dirty="0" smtClean="0">
                <a:solidFill>
                  <a:schemeClr val="bg1"/>
                </a:solidFill>
              </a:rPr>
              <a:t> Dios;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Pinupuri</a:t>
            </a:r>
            <a:r>
              <a:rPr lang="en-US" sz="1800" b="1" dirty="0" smtClean="0">
                <a:solidFill>
                  <a:schemeClr val="bg1"/>
                </a:solidFill>
              </a:rPr>
              <a:t> Kita </a:t>
            </a:r>
            <a:r>
              <a:rPr lang="en-US" sz="1800" b="1" dirty="0" err="1" smtClean="0">
                <a:solidFill>
                  <a:schemeClr val="bg1"/>
                </a:solidFill>
              </a:rPr>
              <a:t>ngayo't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sinasamba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O </a:t>
            </a:r>
            <a:r>
              <a:rPr lang="en-US" sz="1800" b="1" dirty="0" err="1" smtClean="0">
                <a:solidFill>
                  <a:schemeClr val="bg1"/>
                </a:solidFill>
              </a:rPr>
              <a:t>tuwa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kaluluwa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 </a:t>
            </a:r>
            <a:r>
              <a:rPr lang="en-US" sz="1800" b="1" dirty="0" err="1" smtClean="0">
                <a:solidFill>
                  <a:schemeClr val="bg1"/>
                </a:solidFill>
              </a:rPr>
              <a:t>Mariya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libis</a:t>
            </a:r>
            <a:r>
              <a:rPr lang="en-US" sz="1800" b="1" dirty="0" smtClean="0">
                <a:solidFill>
                  <a:schemeClr val="bg1"/>
                </a:solidFill>
              </a:rPr>
              <a:t>, at </a:t>
            </a:r>
            <a:r>
              <a:rPr lang="en-US" sz="1800" b="1" dirty="0" err="1" smtClean="0">
                <a:solidFill>
                  <a:schemeClr val="bg1"/>
                </a:solidFill>
              </a:rPr>
              <a:t>lalo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bukid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Sa </a:t>
            </a:r>
            <a:r>
              <a:rPr lang="en-US" sz="1800" b="1" dirty="0" err="1" smtClean="0">
                <a:solidFill>
                  <a:schemeClr val="bg1"/>
                </a:solidFill>
              </a:rPr>
              <a:t>sinagaraw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nilang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damit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Ngunit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Ikaw</a:t>
            </a:r>
            <a:r>
              <a:rPr lang="en-US" sz="1800" b="1" dirty="0" smtClean="0">
                <a:solidFill>
                  <a:schemeClr val="bg1"/>
                </a:solidFill>
              </a:rPr>
              <a:t> Jesus, ay </a:t>
            </a:r>
            <a:r>
              <a:rPr lang="en-US" sz="1800" b="1" dirty="0" err="1" smtClean="0">
                <a:solidFill>
                  <a:schemeClr val="bg1"/>
                </a:solidFill>
              </a:rPr>
              <a:t>lalong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mairog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Kaysa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alinmang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alindog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3. </a:t>
            </a:r>
            <a:r>
              <a:rPr lang="en-US" sz="1800" b="1" dirty="0" err="1" smtClean="0">
                <a:solidFill>
                  <a:schemeClr val="bg1"/>
                </a:solidFill>
              </a:rPr>
              <a:t>Marilag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araw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sinag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buwan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At </a:t>
            </a:r>
            <a:r>
              <a:rPr lang="en-US" sz="1800" b="1" dirty="0" err="1" smtClean="0">
                <a:solidFill>
                  <a:schemeClr val="bg1"/>
                </a:solidFill>
              </a:rPr>
              <a:t>bituin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kalangitan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Ngunit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handa</a:t>
            </a:r>
            <a:r>
              <a:rPr lang="en-US" sz="1800" b="1" dirty="0" smtClean="0">
                <a:solidFill>
                  <a:schemeClr val="bg1"/>
                </a:solidFill>
              </a:rPr>
              <a:t> Mo, </a:t>
            </a:r>
            <a:r>
              <a:rPr lang="en-US" sz="1800" b="1" dirty="0" err="1" smtClean="0">
                <a:solidFill>
                  <a:schemeClr val="bg1"/>
                </a:solidFill>
              </a:rPr>
              <a:t>Mahal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Jesus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Higit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lahat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ito</a:t>
            </a:r>
            <a:r>
              <a:rPr lang="en-US" sz="1800" b="1" dirty="0" smtClean="0">
                <a:solidFill>
                  <a:schemeClr val="bg1"/>
                </a:solidFill>
              </a:rPr>
              <a:t>! Amen.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89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Marilag Na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Marilag Na Jesus</dc:title>
  <dc:creator>mary</dc:creator>
  <cp:lastModifiedBy>mary</cp:lastModifiedBy>
  <cp:revision>7</cp:revision>
  <dcterms:created xsi:type="dcterms:W3CDTF">2023-09-03T20:47:46Z</dcterms:created>
  <dcterms:modified xsi:type="dcterms:W3CDTF">2023-09-04T15:32:18Z</dcterms:modified>
</cp:coreProperties>
</file>