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22A9-3397-4C56-A040-A6FA839528A2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BA8A6-637A-4DAB-AF1A-8684FF68DF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22A9-3397-4C56-A040-A6FA839528A2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BA8A6-637A-4DAB-AF1A-8684FF68DF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22A9-3397-4C56-A040-A6FA839528A2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BA8A6-637A-4DAB-AF1A-8684FF68DF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22A9-3397-4C56-A040-A6FA839528A2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BA8A6-637A-4DAB-AF1A-8684FF68DF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22A9-3397-4C56-A040-A6FA839528A2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BA8A6-637A-4DAB-AF1A-8684FF68DF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22A9-3397-4C56-A040-A6FA839528A2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BA8A6-637A-4DAB-AF1A-8684FF68DF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22A9-3397-4C56-A040-A6FA839528A2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BA8A6-637A-4DAB-AF1A-8684FF68DF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22A9-3397-4C56-A040-A6FA839528A2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BA8A6-637A-4DAB-AF1A-8684FF68DF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22A9-3397-4C56-A040-A6FA839528A2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BA8A6-637A-4DAB-AF1A-8684FF68DF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22A9-3397-4C56-A040-A6FA839528A2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BA8A6-637A-4DAB-AF1A-8684FF68DF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622A9-3397-4C56-A040-A6FA839528A2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8BA8A6-637A-4DAB-AF1A-8684FF68DFB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622A9-3397-4C56-A040-A6FA839528A2}" type="datetimeFigureOut">
              <a:rPr lang="en-US" smtClean="0"/>
              <a:pPr/>
              <a:t>9/5/2023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BA8A6-637A-4DAB-AF1A-8684FF68DFB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유의 주재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aa on niin kauni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"/>
            <a:ext cx="4320480" cy="4046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err="1" smtClean="0">
                <a:solidFill>
                  <a:schemeClr val="bg1"/>
                </a:solidFill>
              </a:rPr>
              <a:t>Maa</a:t>
            </a:r>
            <a:r>
              <a:rPr lang="en-US" b="1" dirty="0" smtClean="0">
                <a:solidFill>
                  <a:schemeClr val="bg1"/>
                </a:solidFill>
              </a:rPr>
              <a:t> on </a:t>
            </a:r>
            <a:r>
              <a:rPr lang="en-US" b="1" dirty="0" err="1" smtClean="0">
                <a:solidFill>
                  <a:schemeClr val="bg1"/>
                </a:solidFill>
              </a:rPr>
              <a:t>niin</a:t>
            </a:r>
            <a:r>
              <a:rPr lang="en-US" b="1" dirty="0" smtClean="0">
                <a:solidFill>
                  <a:schemeClr val="bg1"/>
                </a:solidFill>
              </a:rPr>
              <a:t> </a:t>
            </a:r>
            <a:r>
              <a:rPr lang="en-US" b="1" dirty="0" err="1" smtClean="0">
                <a:solidFill>
                  <a:schemeClr val="bg1"/>
                </a:solidFill>
              </a:rPr>
              <a:t>kaunis</a:t>
            </a:r>
            <a:r>
              <a:rPr lang="en-US" b="1" dirty="0" smtClean="0">
                <a:solidFill>
                  <a:schemeClr val="bg1"/>
                </a:solidFill>
              </a:rPr>
              <a:t/>
            </a:r>
            <a:br>
              <a:rPr lang="en-US" b="1" dirty="0" smtClean="0">
                <a:solidFill>
                  <a:schemeClr val="bg1"/>
                </a:solidFill>
              </a:rPr>
            </a:b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76672"/>
            <a:ext cx="3528392" cy="4514056"/>
          </a:xfrm>
        </p:spPr>
        <p:txBody>
          <a:bodyPr>
            <a:noAutofit/>
          </a:bodyPr>
          <a:lstStyle/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1.Maa on niin kaunis,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kirkas Luojan taivas,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ihana on sielujen toiviotie.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Maailman kautta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kuljemme laulain,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taivasta kohti matka vie.</a:t>
            </a:r>
          </a:p>
          <a:p>
            <a:pPr algn="l"/>
            <a:endParaRPr lang="fi-FI" sz="1000" b="1" dirty="0" smtClean="0">
              <a:solidFill>
                <a:schemeClr val="bg1"/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2.Kiitävi aika,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vierähtävät vuodet,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miespolvet vaipuvat unholaan.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Kirkasna aina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sielujen laulun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taivainen sointu säilyy vaan.</a:t>
            </a:r>
          </a:p>
          <a:p>
            <a:pPr algn="l"/>
            <a:endParaRPr lang="fi-FI" sz="1000" b="1" dirty="0" smtClean="0">
              <a:solidFill>
                <a:schemeClr val="bg1"/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3.Enkelit ensin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paimenille lauloi,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sielusta sieluhun kaiku soi: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Kunnia Herran,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maassa nyt rauha,</a:t>
            </a:r>
          </a:p>
          <a:p>
            <a:pPr algn="l"/>
            <a:r>
              <a:rPr lang="fi-FI" sz="1800" b="1" dirty="0" smtClean="0">
                <a:solidFill>
                  <a:schemeClr val="bg1"/>
                </a:solidFill>
              </a:rPr>
              <a:t>kun Jeesus meille armon toi</a:t>
            </a:r>
            <a:r>
              <a:rPr lang="fi-FI" sz="1800" b="1" dirty="0" smtClean="0">
                <a:solidFill>
                  <a:schemeClr val="bg1"/>
                </a:solidFill>
              </a:rPr>
              <a:t>.</a:t>
            </a:r>
            <a:endParaRPr lang="fi-FI" sz="18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66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Maa on niin kaunis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Maa on niin kaunis</dc:title>
  <dc:creator>mary</dc:creator>
  <cp:lastModifiedBy>mary</cp:lastModifiedBy>
  <cp:revision>4</cp:revision>
  <dcterms:created xsi:type="dcterms:W3CDTF">2020-01-30T14:48:47Z</dcterms:created>
  <dcterms:modified xsi:type="dcterms:W3CDTF">2023-09-05T17:04:43Z</dcterms:modified>
</cp:coreProperties>
</file>