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AA7A6-E7A4-4C06-BAA6-B621147B7466}" type="datetimeFigureOut">
              <a:rPr lang="en-US" smtClean="0"/>
              <a:pPr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2E514-C0C6-44B7-A5DF-8191F6006B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AA7A6-E7A4-4C06-BAA6-B621147B7466}" type="datetimeFigureOut">
              <a:rPr lang="en-US" smtClean="0"/>
              <a:pPr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2E514-C0C6-44B7-A5DF-8191F6006B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AA7A6-E7A4-4C06-BAA6-B621147B7466}" type="datetimeFigureOut">
              <a:rPr lang="en-US" smtClean="0"/>
              <a:pPr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2E514-C0C6-44B7-A5DF-8191F6006B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AA7A6-E7A4-4C06-BAA6-B621147B7466}" type="datetimeFigureOut">
              <a:rPr lang="en-US" smtClean="0"/>
              <a:pPr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2E514-C0C6-44B7-A5DF-8191F6006B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AA7A6-E7A4-4C06-BAA6-B621147B7466}" type="datetimeFigureOut">
              <a:rPr lang="en-US" smtClean="0"/>
              <a:pPr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2E514-C0C6-44B7-A5DF-8191F6006B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AA7A6-E7A4-4C06-BAA6-B621147B7466}" type="datetimeFigureOut">
              <a:rPr lang="en-US" smtClean="0"/>
              <a:pPr/>
              <a:t>9/28/2023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2E514-C0C6-44B7-A5DF-8191F6006B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AA7A6-E7A4-4C06-BAA6-B621147B7466}" type="datetimeFigureOut">
              <a:rPr lang="en-US" smtClean="0"/>
              <a:pPr/>
              <a:t>9/28/2023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2E514-C0C6-44B7-A5DF-8191F6006B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AA7A6-E7A4-4C06-BAA6-B621147B7466}" type="datetimeFigureOut">
              <a:rPr lang="en-US" smtClean="0"/>
              <a:pPr/>
              <a:t>9/28/2023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2E514-C0C6-44B7-A5DF-8191F6006B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AA7A6-E7A4-4C06-BAA6-B621147B7466}" type="datetimeFigureOut">
              <a:rPr lang="en-US" smtClean="0"/>
              <a:pPr/>
              <a:t>9/28/2023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2E514-C0C6-44B7-A5DF-8191F6006B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AA7A6-E7A4-4C06-BAA6-B621147B7466}" type="datetimeFigureOut">
              <a:rPr lang="en-US" smtClean="0"/>
              <a:pPr/>
              <a:t>9/28/2023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2E514-C0C6-44B7-A5DF-8191F6006B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AA7A6-E7A4-4C06-BAA6-B621147B7466}" type="datetimeFigureOut">
              <a:rPr lang="en-US" smtClean="0"/>
              <a:pPr/>
              <a:t>9/28/2023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52E514-C0C6-44B7-A5DF-8191F6006B64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2AA7A6-E7A4-4C06-BAA6-B621147B7466}" type="datetimeFigureOut">
              <a:rPr lang="en-US" smtClean="0"/>
              <a:pPr/>
              <a:t>9/28/2023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52E514-C0C6-44B7-A5DF-8191F6006B64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Dying with Jesus, by death reckoned mine.jpg"/>
          <p:cNvPicPr>
            <a:picLocks noChangeAspect="1"/>
          </p:cNvPicPr>
          <p:nvPr userDrawn="1"/>
        </p:nvPicPr>
        <p:blipFill>
          <a:blip r:embed="rId14" cstate="print">
            <a:lum bright="41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ying with Jesus piano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99592" y="332656"/>
            <a:ext cx="7416824" cy="43204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b="1" dirty="0" err="1" smtClean="0"/>
              <a:t>Kamatayan</a:t>
            </a:r>
            <a:r>
              <a:rPr lang="en-US" b="1" dirty="0" smtClean="0"/>
              <a:t> </a:t>
            </a:r>
            <a:r>
              <a:rPr lang="en-US" b="1" dirty="0" err="1"/>
              <a:t>Niya’y</a:t>
            </a:r>
            <a:r>
              <a:rPr lang="en-US" b="1" dirty="0"/>
              <a:t> </a:t>
            </a:r>
            <a:r>
              <a:rPr lang="en-US" b="1" dirty="0" err="1"/>
              <a:t>nabilang</a:t>
            </a:r>
            <a:r>
              <a:rPr lang="en-US" b="1" dirty="0"/>
              <a:t> </a:t>
            </a:r>
            <a:r>
              <a:rPr lang="en-US" b="1" dirty="0" err="1"/>
              <a:t>sa</a:t>
            </a:r>
            <a:r>
              <a:rPr lang="en-US" b="1" dirty="0"/>
              <a:t> ’kin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844824"/>
            <a:ext cx="8496944" cy="4608512"/>
          </a:xfrm>
        </p:spPr>
        <p:txBody>
          <a:bodyPr numCol="2">
            <a:noAutofit/>
          </a:bodyPr>
          <a:lstStyle/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1.Kamatayan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Niya’y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nabilang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’kin,</a:t>
            </a: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Dibinong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buhay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binigyan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Luwalhati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Niya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hihintayin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Bawa’t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sandali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ay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Iyo.</a:t>
            </a: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	</a:t>
            </a:r>
          </a:p>
          <a:p>
            <a:pPr algn="l"/>
            <a:r>
              <a:rPr lang="en-US" sz="17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700" b="1" dirty="0" err="1" smtClean="0">
                <a:solidFill>
                  <a:srgbClr val="FF0000"/>
                </a:solidFill>
              </a:rPr>
              <a:t>Laging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iingatan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ng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pag-ibig</a:t>
            </a:r>
            <a:r>
              <a:rPr lang="en-US" sz="17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700" b="1" dirty="0" err="1" smtClean="0">
                <a:solidFill>
                  <a:srgbClr val="FF0000"/>
                </a:solidFill>
              </a:rPr>
              <a:t>Laging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buhay</a:t>
            </a:r>
            <a:r>
              <a:rPr lang="en-US" sz="1700" b="1" dirty="0" smtClean="0">
                <a:solidFill>
                  <a:srgbClr val="FF0000"/>
                </a:solidFill>
              </a:rPr>
              <a:t> ay </a:t>
            </a:r>
            <a:r>
              <a:rPr lang="en-US" sz="1700" b="1" dirty="0" err="1" smtClean="0">
                <a:solidFill>
                  <a:srgbClr val="FF0000"/>
                </a:solidFill>
              </a:rPr>
              <a:t>aking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matamo</a:t>
            </a:r>
            <a:r>
              <a:rPr lang="en-US" sz="17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700" b="1" dirty="0" err="1" smtClean="0">
                <a:solidFill>
                  <a:srgbClr val="FF0000"/>
                </a:solidFill>
              </a:rPr>
              <a:t>Laging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kay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Hesus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ako’y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tumitig</a:t>
            </a:r>
            <a:r>
              <a:rPr lang="en-US" sz="17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700" b="1" dirty="0" err="1" smtClean="0">
                <a:solidFill>
                  <a:srgbClr val="FF0000"/>
                </a:solidFill>
              </a:rPr>
              <a:t>Bawa’t</a:t>
            </a:r>
            <a:r>
              <a:rPr lang="en-US" sz="1700" b="1" dirty="0" smtClean="0">
                <a:solidFill>
                  <a:srgbClr val="FF0000"/>
                </a:solidFill>
              </a:rPr>
              <a:t> </a:t>
            </a:r>
            <a:r>
              <a:rPr lang="en-US" sz="1700" b="1" dirty="0" err="1" smtClean="0">
                <a:solidFill>
                  <a:srgbClr val="FF0000"/>
                </a:solidFill>
              </a:rPr>
              <a:t>sandali</a:t>
            </a:r>
            <a:r>
              <a:rPr lang="en-US" sz="1700" b="1" dirty="0" smtClean="0">
                <a:solidFill>
                  <a:srgbClr val="FF0000"/>
                </a:solidFill>
              </a:rPr>
              <a:t>, </a:t>
            </a:r>
            <a:r>
              <a:rPr lang="en-US" sz="1700" b="1" dirty="0" err="1" smtClean="0">
                <a:solidFill>
                  <a:srgbClr val="FF0000"/>
                </a:solidFill>
              </a:rPr>
              <a:t>ako</a:t>
            </a:r>
            <a:r>
              <a:rPr lang="en-US" sz="1700" b="1" dirty="0" smtClean="0">
                <a:solidFill>
                  <a:srgbClr val="FF0000"/>
                </a:solidFill>
              </a:rPr>
              <a:t> ay </a:t>
            </a:r>
            <a:r>
              <a:rPr lang="en-US" sz="1700" b="1" dirty="0" err="1" smtClean="0">
                <a:solidFill>
                  <a:srgbClr val="FF0000"/>
                </a:solidFill>
              </a:rPr>
              <a:t>sa</a:t>
            </a:r>
            <a:r>
              <a:rPr lang="en-US" sz="1700" b="1" dirty="0" smtClean="0">
                <a:solidFill>
                  <a:srgbClr val="FF0000"/>
                </a:solidFill>
              </a:rPr>
              <a:t> Iyo.</a:t>
            </a:r>
          </a:p>
          <a:p>
            <a:pPr algn="l"/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2.Walang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labanang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Siya’ng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namuno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Walang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tagumpay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Siya’ng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nagbigay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;</a:t>
            </a: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Hanggang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kamtin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putong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trono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Bawa’t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sandali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Siya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kaakbay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3.Walang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subok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Siya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mag-alalay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Walang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pasan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Niya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akong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ibsan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Walang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lungkot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Siya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nakiramay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Bawa’t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sandali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aalagaan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4.Walang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sakit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at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walang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halinghing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Walang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luha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at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walang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hinaing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Walang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panganib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Niya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pansinin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Bawa’t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sandali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ako’y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isipin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7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5.Walang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mahinang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Niya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tulungan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Walang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sakit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Niya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pagalingin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Bawa’t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sandali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lungkot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tuwa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man,</a:t>
            </a:r>
          </a:p>
          <a:p>
            <a:pPr algn="l"/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Pangino’ng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Hesus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kasama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pa </a:t>
            </a:r>
            <a:r>
              <a:rPr lang="en-US" sz="17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rin</a:t>
            </a:r>
            <a:r>
              <a:rPr lang="en-US" sz="17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7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25</Words>
  <Application>Microsoft Office PowerPoint</Application>
  <PresentationFormat>On-screen Show (4:3)</PresentationFormat>
  <Paragraphs>31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Kamatayan Niya’y nabilang sa ’kin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Kamatayan Niya’y nabilang sa ’kin </dc:title>
  <dc:creator>mary</dc:creator>
  <cp:lastModifiedBy>mary</cp:lastModifiedBy>
  <cp:revision>5</cp:revision>
  <dcterms:created xsi:type="dcterms:W3CDTF">2022-08-31T19:09:05Z</dcterms:created>
  <dcterms:modified xsi:type="dcterms:W3CDTF">2023-09-28T17:59:42Z</dcterms:modified>
</cp:coreProperties>
</file>