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9E121-A631-4C58-AD00-EF01CDB7C040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11157-021D-4F1D-B602-3C4F71DE03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é a nossa Ro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188640"/>
            <a:ext cx="5076056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>
                <a:solidFill>
                  <a:schemeClr val="bg1"/>
                </a:solidFill>
              </a:rPr>
              <a:t>Jesus </a:t>
            </a:r>
            <a:r>
              <a:rPr lang="pt-BR" b="1" dirty="0">
                <a:solidFill>
                  <a:schemeClr val="bg1"/>
                </a:solidFill>
              </a:rPr>
              <a:t>é a nossa Rocha</a:t>
            </a:r>
            <a:br>
              <a:rPr lang="pt-BR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908720"/>
            <a:ext cx="4355976" cy="4802088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1. Jesus é a nossa Rocha de eterna salvação,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Que pode abrigar-nos em toda a tentação;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Se n'Ele confiarmos, ninguém nos vencerá,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Pois nossa fé constante em Cristo está.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É Cristo a Rocha de eterna salvação,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Real Fundamento da nossa redenção;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É Cristo a Rocha, Autor do sumo bem,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Quem n'Ele firme está, proteção tem.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2. Seguro Alicerce é o Senhor Jesus,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Que nos tirou das trevas, mostrando-nos a luz;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Será esclarecido quem nessa Rocha crer,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Bem firme estará pelo Seu poder.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3. A geração eleita nós somos, no Senhor,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 sacerdócio santo ao nosso Criador;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 graça, nós devemos ao mundo proclamar;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Quem crer no Seu poder há de triunfar</a:t>
            </a:r>
            <a:r>
              <a:rPr lang="pt-BR" sz="1600" b="1" dirty="0" smtClean="0">
                <a:solidFill>
                  <a:schemeClr val="bg1"/>
                </a:solidFill>
              </a:rPr>
              <a:t>.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138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é a nossa Rocha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é a nossa Rocha </dc:title>
  <dc:creator>mary</dc:creator>
  <cp:lastModifiedBy>mary</cp:lastModifiedBy>
  <cp:revision>8</cp:revision>
  <dcterms:created xsi:type="dcterms:W3CDTF">2023-09-12T15:21:41Z</dcterms:created>
  <dcterms:modified xsi:type="dcterms:W3CDTF">2023-09-14T16:44:50Z</dcterms:modified>
</cp:coreProperties>
</file>