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AEFF1-E686-40F2-B153-ED70EB8E5490}" type="datetimeFigureOut">
              <a:rPr lang="en-US" smtClean="0"/>
              <a:pPr/>
              <a:t>9/23/2023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A66B0-CFCD-4998-BDC8-8D7F2187A7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 de los cie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err="1" smtClean="0"/>
              <a:t>Jesús</a:t>
            </a:r>
            <a:r>
              <a:rPr lang="en-US" sz="4900" b="1" dirty="0" smtClean="0"/>
              <a:t> </a:t>
            </a:r>
            <a:r>
              <a:rPr lang="en-US" sz="4900" b="1" dirty="0"/>
              <a:t>de los </a:t>
            </a:r>
            <a:r>
              <a:rPr lang="en-US" sz="4900" b="1" dirty="0" err="1"/>
              <a:t>cielos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6400800" cy="5112568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Jesús de los cielos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mundo bajó,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busca de joyas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amate compró.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Los niños salvados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Serán como el sol,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Brillando en la gloria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Del rey Salvador.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Su hermosa diadema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eterno esplendor,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adornan las joyas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amante compró.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Los niños y niñas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van al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todos, las joyas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amante compró. 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Venid, pues, alegres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buen Redentor: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quiere las joyas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amante compró. 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Jesús de los cielos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Jesús de los cielos </dc:title>
  <dc:creator>mary</dc:creator>
  <cp:lastModifiedBy>mary</cp:lastModifiedBy>
  <cp:revision>9</cp:revision>
  <dcterms:created xsi:type="dcterms:W3CDTF">2022-08-15T16:40:46Z</dcterms:created>
  <dcterms:modified xsi:type="dcterms:W3CDTF">2023-09-23T18:18:47Z</dcterms:modified>
</cp:coreProperties>
</file>