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08B-D69D-470D-8E43-01C1765AA75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058B-88E3-402B-9BB1-392F77D5B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08B-D69D-470D-8E43-01C1765AA75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058B-88E3-402B-9BB1-392F77D5B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08B-D69D-470D-8E43-01C1765AA75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058B-88E3-402B-9BB1-392F77D5B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08B-D69D-470D-8E43-01C1765AA75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058B-88E3-402B-9BB1-392F77D5B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08B-D69D-470D-8E43-01C1765AA75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058B-88E3-402B-9BB1-392F77D5B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08B-D69D-470D-8E43-01C1765AA75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058B-88E3-402B-9BB1-392F77D5B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08B-D69D-470D-8E43-01C1765AA75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058B-88E3-402B-9BB1-392F77D5B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08B-D69D-470D-8E43-01C1765AA75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058B-88E3-402B-9BB1-392F77D5B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08B-D69D-470D-8E43-01C1765AA75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058B-88E3-402B-9BB1-392F77D5B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08B-D69D-470D-8E43-01C1765AA75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058B-88E3-402B-9BB1-392F77D5B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08B-D69D-470D-8E43-01C1765AA75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058B-88E3-402B-9BB1-392F77D5B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9C08B-D69D-470D-8E43-01C1765AA75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4058B-88E3-402B-9BB1-392F77D5B6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k weet in Wie ik geloofd he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404664"/>
            <a:ext cx="6336704" cy="43447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Ik </a:t>
            </a:r>
            <a:r>
              <a:rPr lang="nl-NL" b="1" dirty="0"/>
              <a:t>weet in Wie ik geloofd heb</a:t>
            </a:r>
            <a:br>
              <a:rPr lang="nl-NL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768" y="1052736"/>
            <a:ext cx="4032448" cy="4514056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weet niet waarom Gods gena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 mij ook werd betoond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Hij mij, klein en zondig mens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steeds zoveel liefde toont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Maar ik weet, in Wie ik geloofd heb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en ben verzekerd: mijn Heer is machtig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dat Hij, het Heil Hem toevertrouwd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tot die dag bewaart voor mij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weet niet hoe mijn weg zal zijn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Hij voor mij bereidt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welk kruis ik draag, voordat ik Hem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zal zien in heerlijkheid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Ik weet in Wie ik geloofd heb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Ik weet in Wie ik geloofd heb </dc:title>
  <dc:creator>mary</dc:creator>
  <cp:lastModifiedBy>mary</cp:lastModifiedBy>
  <cp:revision>6</cp:revision>
  <dcterms:created xsi:type="dcterms:W3CDTF">2023-09-28T19:38:46Z</dcterms:created>
  <dcterms:modified xsi:type="dcterms:W3CDTF">2023-09-29T14:43:45Z</dcterms:modified>
</cp:coreProperties>
</file>