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1589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7E3E5E-2828-4E5A-B5AD-12353CAEAE6F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C115BD-8068-4401-ADFC-56DF06ECEA4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Christ in the storm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Gott ist mein 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9792" y="0"/>
            <a:ext cx="4536504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Gott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ist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mein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Hort</a:t>
            </a:r>
            <a:r>
              <a:rPr lang="en-US" b="1" dirty="0">
                <a:solidFill>
                  <a:schemeClr val="bg1"/>
                </a:solidFill>
              </a:rPr>
              <a:t/>
            </a:r>
            <a:br>
              <a:rPr lang="en-US" b="1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764704"/>
            <a:ext cx="8172400" cy="4536504"/>
          </a:xfrm>
        </p:spPr>
        <p:txBody>
          <a:bodyPr numCol="2">
            <a:noAutofit/>
          </a:bodyPr>
          <a:lstStyle/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1. Gott ist mein Hort, Er birgt mich gut,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ein starker Fels im wilden Sturm.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Fest steht Er, braust auch hoch die Flut,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ein starker Fels im wilden Sturm.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Chorus: 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Ja Jesu will ich traun, denn Er ist mein Fels,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Er ist mein Fels, Er ist mein Fels;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ja Jesu will ich traun, denn Er ist mein Fels, </a:t>
            </a: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ein starker Fels im wilden Sturm.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2. Im Sonnenbrand ein kühler Schutz,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ein starker Fels im wilden Sturm,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bei Nacht dem stärksten Feind ein Trutz,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ein starker Fels im wilden Sturm.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3. Wenn Er gebeut, wird still das Meer,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ein starker Fels im wilden Sturm,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ich fürchte nichts mich schützt der Herr,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ein starker Fels im Wilden Sturm</a:t>
            </a: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endParaRPr lang="de-DE" sz="16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4. Oh lieber Fels, oh Heiland mein,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oh starker Fels im wilden Sturm.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Ich flieh zu Dir, Du birgst mich fein, </a:t>
            </a:r>
          </a:p>
          <a:p>
            <a:pPr algn="l"/>
            <a:r>
              <a:rPr lang="de-DE" sz="1600" b="1" dirty="0" smtClean="0">
                <a:solidFill>
                  <a:schemeClr val="bg1"/>
                </a:solidFill>
              </a:rPr>
              <a:t>ein starker Fels im wilden Sturm.</a:t>
            </a:r>
          </a:p>
          <a:p>
            <a:pPr algn="l"/>
            <a:r>
              <a:rPr lang="en-US" sz="1600" b="1" dirty="0" smtClean="0">
                <a:solidFill>
                  <a:schemeClr val="bg1"/>
                </a:solidFill>
              </a:rPr>
              <a:t>_</a:t>
            </a:r>
            <a:endParaRPr lang="en-US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176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Gott ist mein Hort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Gott ist mein Hort </dc:title>
  <dc:creator>mary</dc:creator>
  <cp:lastModifiedBy>mary</cp:lastModifiedBy>
  <cp:revision>5</cp:revision>
  <dcterms:created xsi:type="dcterms:W3CDTF">2023-09-11T14:51:25Z</dcterms:created>
  <dcterms:modified xsi:type="dcterms:W3CDTF">2023-09-11T18:46:19Z</dcterms:modified>
</cp:coreProperties>
</file>