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65BF-C578-4FDE-AE98-BC2627FF15B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FBD71-9516-4573-9B8B-51CAC5E4F6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an My Nie Verby, o Heila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6480720" cy="461863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Gaan My Nie Verby, o Heiland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780928"/>
            <a:ext cx="8892480" cy="338437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seën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Seën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Koor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Jesus </a:t>
            </a:r>
            <a:r>
              <a:rPr lang="en-US" sz="2000" b="1" dirty="0" err="1" smtClean="0">
                <a:solidFill>
                  <a:srgbClr val="FF0000"/>
                </a:solidFill>
              </a:rPr>
              <a:t>heiland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wees</a:t>
            </a:r>
            <a:r>
              <a:rPr lang="en-US" sz="2000" b="1" dirty="0" smtClean="0">
                <a:solidFill>
                  <a:srgbClr val="FF0000"/>
                </a:solidFill>
              </a:rPr>
              <a:t> my </a:t>
            </a:r>
            <a:r>
              <a:rPr lang="en-US" sz="2000" b="1" dirty="0" err="1" smtClean="0">
                <a:solidFill>
                  <a:srgbClr val="FF0000"/>
                </a:solidFill>
              </a:rPr>
              <a:t>nou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naby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Wyl</a:t>
            </a:r>
            <a:r>
              <a:rPr lang="en-US" sz="2000" b="1" dirty="0" smtClean="0">
                <a:solidFill>
                  <a:srgbClr val="FF0000"/>
                </a:solidFill>
              </a:rPr>
              <a:t> u </a:t>
            </a:r>
            <a:r>
              <a:rPr lang="en-US" sz="2000" b="1" dirty="0" err="1" smtClean="0">
                <a:solidFill>
                  <a:srgbClr val="FF0000"/>
                </a:solidFill>
              </a:rPr>
              <a:t>ander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seën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heiland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Seën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nou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ook</a:t>
            </a:r>
            <a:r>
              <a:rPr lang="en-US" sz="2000" b="1" dirty="0" smtClean="0">
                <a:solidFill>
                  <a:srgbClr val="FF0000"/>
                </a:solidFill>
              </a:rPr>
              <a:t> my!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gekniel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geloof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gebede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Ondanks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geloof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skenk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vreugde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U, my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geheel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op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aarde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 u steeds my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Gaan My Nie Verby, o Heiland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Gaan My Nie Verby, o Heiland </dc:title>
  <dc:creator>mary</dc:creator>
  <cp:lastModifiedBy>mary</cp:lastModifiedBy>
  <cp:revision>8</cp:revision>
  <dcterms:created xsi:type="dcterms:W3CDTF">2023-08-27T23:20:38Z</dcterms:created>
  <dcterms:modified xsi:type="dcterms:W3CDTF">2023-09-02T15:50:14Z</dcterms:modified>
</cp:coreProperties>
</file>