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FA0D4-A903-4A3C-884B-A7AC1B016837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62F4A-6191-4C2C-B301-676F8B6A41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fe to the Rock that is higher than I cop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gkau Batu Kar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968" y="116632"/>
            <a:ext cx="4460032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Engkau</a:t>
            </a:r>
            <a:r>
              <a:rPr lang="en-US" b="1" dirty="0" smtClean="0"/>
              <a:t> </a:t>
            </a:r>
            <a:r>
              <a:rPr lang="en-US" b="1" dirty="0" err="1" smtClean="0"/>
              <a:t>Batu</a:t>
            </a:r>
            <a:r>
              <a:rPr lang="en-US" b="1" dirty="0" smtClean="0"/>
              <a:t> </a:t>
            </a:r>
            <a:r>
              <a:rPr lang="en-US" b="1" dirty="0" err="1" smtClean="0"/>
              <a:t>Karang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908720"/>
            <a:ext cx="4212976" cy="45860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1.Pada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berlindung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padaMu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padaMu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Engkau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Karang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tempat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berteduh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menindih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3.K'rap kali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tertekan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kali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membinasakan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92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Engkau Batu Karang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Engkau Batu Karang</dc:title>
  <dc:creator>mary</dc:creator>
  <cp:lastModifiedBy>mary</cp:lastModifiedBy>
  <cp:revision>5</cp:revision>
  <dcterms:created xsi:type="dcterms:W3CDTF">2023-09-16T20:36:18Z</dcterms:created>
  <dcterms:modified xsi:type="dcterms:W3CDTF">2023-09-18T18:11:35Z</dcterms:modified>
</cp:coreProperties>
</file>