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867E5-029C-4B95-8712-CDF934B60DF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F63FD-E600-427A-A3A8-1E523AFD53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 Ko Alam ang Biya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9"/>
            <a:ext cx="5112568" cy="504056"/>
          </a:xfrm>
        </p:spPr>
        <p:txBody>
          <a:bodyPr>
            <a:normAutofit fontScale="90000"/>
          </a:bodyPr>
          <a:lstStyle/>
          <a:p>
            <a:r>
              <a:rPr lang="nn-NO" b="1" dirty="0" smtClean="0"/>
              <a:t>Di Ko Alam ang Biyaya</a:t>
            </a:r>
            <a:endParaRPr lang="nn-NO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1124744"/>
            <a:ext cx="5544616" cy="42980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nakamtan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masama'y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minahal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Nguni't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naaalaman</a:t>
            </a:r>
            <a:r>
              <a:rPr lang="en-US" sz="1800" b="1" dirty="0" smtClean="0">
                <a:solidFill>
                  <a:srgbClr val="FF0000"/>
                </a:solidFill>
              </a:rPr>
              <a:t>, Na </a:t>
            </a:r>
            <a:r>
              <a:rPr lang="en-US" sz="1800" b="1" dirty="0" err="1" smtClean="0">
                <a:solidFill>
                  <a:srgbClr val="FF0000"/>
                </a:solidFill>
              </a:rPr>
              <a:t>kanyang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laging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maiingatan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kalulwa</a:t>
            </a:r>
            <a:r>
              <a:rPr lang="en-US" sz="1800" b="1" dirty="0" smtClean="0">
                <a:solidFill>
                  <a:srgbClr val="FF0000"/>
                </a:solidFill>
              </a:rPr>
              <a:t> at </a:t>
            </a:r>
            <a:r>
              <a:rPr lang="en-US" sz="1800" b="1" dirty="0" err="1" smtClean="0">
                <a:solidFill>
                  <a:srgbClr val="FF0000"/>
                </a:solidFill>
              </a:rPr>
              <a:t>buhay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Hanggang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araw'y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dumatal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Hindi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natatalastas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Pa'nong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pa'nong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patawad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pagkilos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Espiritu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Inihahayag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Jesus,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libingan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 Ko Alam ang Biyaya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Ngunit aking kilalang tunay </dc:title>
  <dc:creator>mary</dc:creator>
  <cp:lastModifiedBy>mary</cp:lastModifiedBy>
  <cp:revision>8</cp:revision>
  <dcterms:created xsi:type="dcterms:W3CDTF">2022-07-01T17:08:45Z</dcterms:created>
  <dcterms:modified xsi:type="dcterms:W3CDTF">2023-09-29T14:29:55Z</dcterms:modified>
</cp:coreProperties>
</file>