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6133-988B-4A47-926C-A58571814908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6133-988B-4A47-926C-A58571814908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4A538-F107-439B-8387-F88120CA24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jlig er jor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72408" cy="6505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Dejlig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jorden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2880320" cy="4586064"/>
          </a:xfrm>
        </p:spPr>
        <p:txBody>
          <a:bodyPr>
            <a:noAutofit/>
          </a:bodyPr>
          <a:lstStyle/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Dejlig er jorden,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prægtig er Guds himmel,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skøn er sjælenes pilgrimsgang!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Gennem de fagre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riger på jorden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gå vi til paradis med sang!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Tider skal komme,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tider skal henrulle,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slægt skal følge slægters gang;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aldrig forstummer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tonen fra himlen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i sjælens glade pilgrimssang.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Englene sang den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først for markens hyrder,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skønt fra sjæl til sjæl det lød: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Fred over jorden!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Menneske, fryd dig,</a:t>
            </a:r>
          </a:p>
          <a:p>
            <a:pPr algn="l"/>
            <a:r>
              <a:rPr lang="da-DK" sz="1600" b="1" dirty="0" smtClean="0">
                <a:solidFill>
                  <a:schemeClr val="bg1"/>
                </a:solidFill>
              </a:rPr>
              <a:t>os er i dag en frelser fød!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89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Dejlig er jorden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Dejlig er jorden</dc:title>
  <dc:creator>mary</dc:creator>
  <cp:lastModifiedBy>mary</cp:lastModifiedBy>
  <cp:revision>5</cp:revision>
  <dcterms:created xsi:type="dcterms:W3CDTF">2023-09-03T20:21:16Z</dcterms:created>
  <dcterms:modified xsi:type="dcterms:W3CDTF">2023-09-04T15:20:54Z</dcterms:modified>
</cp:coreProperties>
</file>