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907B9-3C3D-4593-A6D9-DC05E839AEAE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6D2A1-E17E-4F59-B448-F27FE6EDDF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că Isus ca Împărat se va ară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344816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/>
              <a:t>Dacă </a:t>
            </a:r>
            <a:r>
              <a:rPr lang="vi-VN" b="1" dirty="0"/>
              <a:t>Isus ca Împărat se va arăta</a:t>
            </a:r>
            <a:br>
              <a:rPr lang="vi-V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916832"/>
            <a:ext cx="6192688" cy="4608512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Dacă Isus ca împărat,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va arăta,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pe ai săi răscumpăraţi,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cer ia muta.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Oh atunci vor străluci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Toţi ca stelele,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Pe coroana lui Isus,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Ca podoabele.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Adunaiva împreună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oastea sfântă,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toţi cei ce’n sângele lui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Acum se spală.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fii săi El pe braţe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Îi va lua sus,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 de tîneri inima lor,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Ş’au dat lui Isus.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dar voi toţi cei mici şi mari,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El să’l urmaţi,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Fericire şi mărire,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El câştigaţi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97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Dacă Isus ca Împărat se va arăta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Dacă Isus ca Împărat se va arăta </dc:title>
  <dc:creator>mary</dc:creator>
  <cp:lastModifiedBy>mary</cp:lastModifiedBy>
  <cp:revision>6</cp:revision>
  <dcterms:created xsi:type="dcterms:W3CDTF">2023-09-20T17:24:46Z</dcterms:created>
  <dcterms:modified xsi:type="dcterms:W3CDTF">2023-09-21T17:13:20Z</dcterms:modified>
</cp:coreProperties>
</file>