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A2CEE-6716-4073-8FA5-2A1EEB1ABFBB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91A7A-73CD-40C5-8200-EEE73F2653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da momento me guia o Senh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200800" cy="461863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Cada momento me guia o Senhor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7560840" cy="504056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Sendo remido por Cristo na cruz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Vivo gozando no reino da luz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Cheio da graça que vem de Jesus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momento o Senhor 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conduz.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Cada momento me guia o </a:t>
            </a:r>
            <a:r>
              <a:rPr lang="pt-BR" sz="1800" b="1" dirty="0" smtClean="0">
                <a:solidFill>
                  <a:srgbClr val="FF0000"/>
                </a:solidFill>
              </a:rPr>
              <a:t>Senhor,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Cada momento dispensa </a:t>
            </a:r>
            <a:r>
              <a:rPr lang="pt-BR" sz="1800" b="1" dirty="0" smtClean="0">
                <a:solidFill>
                  <a:srgbClr val="FF0000"/>
                </a:solidFill>
              </a:rPr>
              <a:t>favor,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Sua presença me outorga </a:t>
            </a:r>
            <a:r>
              <a:rPr lang="pt-BR" sz="1800" b="1" dirty="0" smtClean="0">
                <a:solidFill>
                  <a:srgbClr val="FF0000"/>
                </a:solidFill>
              </a:rPr>
              <a:t>vigor,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Cada momento sou teu, ó Senhor!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 com Cristo na luta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moral,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erro combato, os pecados e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mal,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Ergo bem alto a bandeira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real,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momento mais firme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leal.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Cristo da vil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perdição,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Posso sentir que ele dá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salvação;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os contritos o buscam 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vão,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momento concede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perdão.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 minhas lutas me pode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amparar,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do maligno também 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livrar;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momento por onde 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andar,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meu Mestre, me pode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guardar.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Cada momento me guia o Senhor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Cada momento me guia o Senhor</dc:title>
  <dc:creator>mary</dc:creator>
  <cp:lastModifiedBy>mary</cp:lastModifiedBy>
  <cp:revision>6</cp:revision>
  <dcterms:created xsi:type="dcterms:W3CDTF">2023-09-27T13:15:02Z</dcterms:created>
  <dcterms:modified xsi:type="dcterms:W3CDTF">2023-09-27T18:41:17Z</dcterms:modified>
</cp:coreProperties>
</file>