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68A26-CFD4-4649-A6A4-D41460C97CA8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42714-78D4-4993-A5C8-8895123F1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tu Karang Perlindu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332656"/>
            <a:ext cx="5904656" cy="3898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Batu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Karang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Perlindungan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908720"/>
            <a:ext cx="6876256" cy="446449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Tuhanlah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Batu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Karangku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Ku </a:t>
            </a:r>
            <a:r>
              <a:rPr lang="en-US" sz="1600" b="1" dirty="0" err="1" smtClean="0">
                <a:solidFill>
                  <a:schemeClr val="bg1"/>
                </a:solidFill>
              </a:rPr>
              <a:t>s'lamat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set'ru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Karang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perlindungan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Perlindungan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perlindungan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Karang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perlindungan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Naungan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tetap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teguh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Selalu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disisiku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takut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padaku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Biarlah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topan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berderu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goncang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perlindunganku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Tuhanku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Kau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sungguhlah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Penolongku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selamanya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Naungan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teguh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110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Batu Karang Perlindungan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Batu Karang Perlindungan</dc:title>
  <dc:creator>mary</dc:creator>
  <cp:lastModifiedBy>mary</cp:lastModifiedBy>
  <cp:revision>8</cp:revision>
  <dcterms:created xsi:type="dcterms:W3CDTF">2023-09-12T13:25:34Z</dcterms:created>
  <dcterms:modified xsi:type="dcterms:W3CDTF">2023-09-13T16:13:16Z</dcterms:modified>
</cp:coreProperties>
</file>