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9350-0764-4712-8E64-87E43097AEC2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D2C7-B172-4608-AFEF-CCFB2D8D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9350-0764-4712-8E64-87E43097AEC2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D2C7-B172-4608-AFEF-CCFB2D8D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9350-0764-4712-8E64-87E43097AEC2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D2C7-B172-4608-AFEF-CCFB2D8D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9350-0764-4712-8E64-87E43097AEC2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D2C7-B172-4608-AFEF-CCFB2D8D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9350-0764-4712-8E64-87E43097AEC2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D2C7-B172-4608-AFEF-CCFB2D8D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9350-0764-4712-8E64-87E43097AEC2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D2C7-B172-4608-AFEF-CCFB2D8D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9350-0764-4712-8E64-87E43097AEC2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D2C7-B172-4608-AFEF-CCFB2D8D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9350-0764-4712-8E64-87E43097AEC2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D2C7-B172-4608-AFEF-CCFB2D8D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9350-0764-4712-8E64-87E43097AEC2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D2C7-B172-4608-AFEF-CCFB2D8D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9350-0764-4712-8E64-87E43097AEC2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D2C7-B172-4608-AFEF-CCFB2D8D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9350-0764-4712-8E64-87E43097AEC2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D2C7-B172-4608-AFEF-CCFB2D8D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79350-0764-4712-8E64-87E43097AEC2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9D2C7-B172-4608-AFEF-CCFB2D8D21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He Cometh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o Mambo Api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260648"/>
            <a:ext cx="4464496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Apo </a:t>
            </a:r>
            <a:r>
              <a:rPr lang="en-US" b="1" dirty="0" smtClean="0"/>
              <a:t>Mambo </a:t>
            </a:r>
            <a:r>
              <a:rPr lang="en-US" b="1" dirty="0" err="1" smtClean="0"/>
              <a:t>Apinda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7200800" cy="4104456"/>
          </a:xfrm>
        </p:spPr>
        <p:txBody>
          <a:bodyPr numCol="2"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Mambo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wedu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watida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idza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Kuchidyo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chake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chekudenga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Tomira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mukutongwa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Baba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Mambo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apinda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Korus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Apo Mambo </a:t>
            </a:r>
            <a:r>
              <a:rPr lang="en-US" sz="1700" b="1" dirty="0" err="1" smtClean="0">
                <a:solidFill>
                  <a:srgbClr val="FF0000"/>
                </a:solidFill>
              </a:rPr>
              <a:t>apinda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</a:rPr>
              <a:t>kuzotitonga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Tinomira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sei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apo</a:t>
            </a:r>
            <a:r>
              <a:rPr lang="en-US" sz="1700" b="1" dirty="0" smtClean="0">
                <a:solidFill>
                  <a:srgbClr val="FF0000"/>
                </a:solidFill>
              </a:rPr>
              <a:t>, Mambo </a:t>
            </a:r>
            <a:r>
              <a:rPr lang="en-US" sz="1700" b="1" dirty="0" err="1" smtClean="0">
                <a:solidFill>
                  <a:srgbClr val="FF0000"/>
                </a:solidFill>
              </a:rPr>
              <a:t>apinda</a:t>
            </a:r>
            <a:r>
              <a:rPr lang="en-US" sz="17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Zvakaipa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zvichaonekwa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tapinda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mukutongwa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Zvemumoyo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tichazviona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Mambo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apinda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Jehovah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kumbiraa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gutsa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Apo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tapinda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mukutongwa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Timire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zvedu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nekusambotyaa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oh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apoo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Mambo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apinda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Achafara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pakutiona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tapinda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mukutongwa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Nembiri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tichamuona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Mambo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apinda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64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Apo Mambo Apinda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Apo Mambo Anopinda </dc:title>
  <dc:creator>mary</dc:creator>
  <cp:lastModifiedBy>mary</cp:lastModifiedBy>
  <cp:revision>11</cp:revision>
  <dcterms:created xsi:type="dcterms:W3CDTF">2023-09-21T18:01:49Z</dcterms:created>
  <dcterms:modified xsi:type="dcterms:W3CDTF">2023-09-25T18:34:04Z</dcterms:modified>
</cp:coreProperties>
</file>