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6A088-9095-44D5-9C0E-7E06E29DD253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6A088-9095-44D5-9C0E-7E06E29DD253}" type="datetimeFigureOut">
              <a:rPr lang="en-US" smtClean="0"/>
              <a:pPr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49A0E-8A80-4A67-A97B-67B591AC65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I Belong to Jesus.jpg"/>
          <p:cNvPicPr>
            <a:picLocks noChangeAspect="1"/>
          </p:cNvPicPr>
          <p:nvPr userDrawn="1"/>
        </p:nvPicPr>
        <p:blipFill>
          <a:blip r:embed="rId14" cstate="print">
            <a:lum bright="52000" contrast="-4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ko'y Kay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3600400" cy="50405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Ako'y</a:t>
            </a:r>
            <a:r>
              <a:rPr lang="en-US" b="1" dirty="0" smtClean="0"/>
              <a:t> </a:t>
            </a:r>
            <a:r>
              <a:rPr lang="en-US" b="1" dirty="0"/>
              <a:t>Kay Jesus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916832"/>
            <a:ext cx="7848872" cy="4104456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Pagmamahal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Cristo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nagmamaliw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nagbabago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inihabdog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matubos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Koro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Ako’y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ngayo’y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kay</a:t>
            </a:r>
            <a:r>
              <a:rPr lang="en-US" sz="2000" b="1" dirty="0" smtClean="0">
                <a:solidFill>
                  <a:srgbClr val="FF0000"/>
                </a:solidFill>
              </a:rPr>
              <a:t>  Cristo,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Si Cristo ay akin;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Kahit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pumanaw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sa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mundo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A</a:t>
            </a:r>
            <a:r>
              <a:rPr lang="en-US" sz="2000" b="1" dirty="0" smtClean="0">
                <a:solidFill>
                  <a:srgbClr val="FF0000"/>
                </a:solidFill>
              </a:rPr>
              <a:t>t </a:t>
            </a:r>
            <a:r>
              <a:rPr lang="en-US" sz="2000" b="1" dirty="0" err="1" smtClean="0">
                <a:solidFill>
                  <a:srgbClr val="FF0000"/>
                </a:solidFill>
              </a:rPr>
              <a:t>langit</a:t>
            </a:r>
            <a:r>
              <a:rPr lang="en-US" sz="2000" b="1" dirty="0" smtClean="0">
                <a:solidFill>
                  <a:srgbClr val="FF0000"/>
                </a:solidFill>
              </a:rPr>
              <a:t> ay </a:t>
            </a:r>
            <a:r>
              <a:rPr lang="en-US" sz="2000" b="1" dirty="0" err="1" smtClean="0">
                <a:solidFill>
                  <a:srgbClr val="FF0000"/>
                </a:solidFill>
              </a:rPr>
              <a:t>datnin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rgbClr val="FF0000"/>
              </a:solidFill>
            </a:endParaRPr>
          </a:p>
          <a:p>
            <a:pPr marL="342900" indent="-342900"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2.Buhat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lusak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lubusan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hawk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nag-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uumapaw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kagalakan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marL="342900" indent="-342900"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iligtas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Jesus</a:t>
            </a:r>
          </a:p>
          <a:p>
            <a:pPr marL="342900" indent="-342900"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ligaya’y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80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Ako'y Kay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Ako'y Kay Jesus </dc:title>
  <dc:creator>mary</dc:creator>
  <cp:lastModifiedBy>mary</cp:lastModifiedBy>
  <cp:revision>22</cp:revision>
  <dcterms:created xsi:type="dcterms:W3CDTF">2023-09-07T16:38:09Z</dcterms:created>
  <dcterms:modified xsi:type="dcterms:W3CDTF">2023-09-11T18:56:09Z</dcterms:modified>
</cp:coreProperties>
</file>