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591F-A44D-4843-A7E8-E353D7EF00A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05BD-AE13-4511-8DF7-C7E9F06EB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591F-A44D-4843-A7E8-E353D7EF00A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05BD-AE13-4511-8DF7-C7E9F06EB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591F-A44D-4843-A7E8-E353D7EF00A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05BD-AE13-4511-8DF7-C7E9F06EB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591F-A44D-4843-A7E8-E353D7EF00A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05BD-AE13-4511-8DF7-C7E9F06EB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591F-A44D-4843-A7E8-E353D7EF00A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05BD-AE13-4511-8DF7-C7E9F06EB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591F-A44D-4843-A7E8-E353D7EF00A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05BD-AE13-4511-8DF7-C7E9F06EB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591F-A44D-4843-A7E8-E353D7EF00A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05BD-AE13-4511-8DF7-C7E9F06EB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591F-A44D-4843-A7E8-E353D7EF00A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05BD-AE13-4511-8DF7-C7E9F06EB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591F-A44D-4843-A7E8-E353D7EF00A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05BD-AE13-4511-8DF7-C7E9F06EB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591F-A44D-4843-A7E8-E353D7EF00A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05BD-AE13-4511-8DF7-C7E9F06EB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591F-A44D-4843-A7E8-E353D7EF00A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05BD-AE13-4511-8DF7-C7E9F06EB1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2591F-A44D-4843-A7E8-E353D7EF00A5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305BD-AE13-4511-8DF7-C7E9F06EB10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hrist in the storm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Shelter in the Time of Sto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696744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 Shelter in the Time of Storm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764704"/>
            <a:ext cx="7452320" cy="453650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The Lord’s our Rock, in Him we hide,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Shelter in the time of storm;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Secure whatever ill betide,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Shelter in the time of storm.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Oh, Jesus is a Rock in a weary land,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 weary land, a weary land;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Oh, Jesus is a Rock in a weary land,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 Shelter in the time of storm.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shade by day, defense by night,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Shelter in the time of storm;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No fears alarm, no foes </a:t>
            </a:r>
            <a:r>
              <a:rPr lang="en-US" sz="1600" b="1" dirty="0" err="1" smtClean="0">
                <a:solidFill>
                  <a:schemeClr val="bg1"/>
                </a:solidFill>
              </a:rPr>
              <a:t>afright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Shelter in the time of storm.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The raging storms may round us beat,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Shelter in the time of storm;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We’ll never leave our safe Retreat,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Shelter in the time of storm.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O Rock divine, O Refuge dear,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Shelter in the time of storm;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Be Thou our Helper ever near,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 Shelter in the time of storm.</a:t>
            </a: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173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Shelter in the Time of Storm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Shelter in the Time of Storm</dc:title>
  <dc:creator>mary</dc:creator>
  <cp:lastModifiedBy>mary</cp:lastModifiedBy>
  <cp:revision>5</cp:revision>
  <dcterms:created xsi:type="dcterms:W3CDTF">2023-09-11T14:15:36Z</dcterms:created>
  <dcterms:modified xsi:type="dcterms:W3CDTF">2023-09-11T18:16:07Z</dcterms:modified>
</cp:coreProperties>
</file>