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F8162-86E5-470F-A198-1129B316D15F}" type="datetimeFigureOut">
              <a:rPr lang="en-US" smtClean="0"/>
              <a:pPr/>
              <a:t>8/21/2023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1E28D-5840-4B16-A6F0-AF3DE187A0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F8162-86E5-470F-A198-1129B316D15F}" type="datetimeFigureOut">
              <a:rPr lang="en-US" smtClean="0"/>
              <a:pPr/>
              <a:t>8/21/2023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1E28D-5840-4B16-A6F0-AF3DE187A0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F8162-86E5-470F-A198-1129B316D15F}" type="datetimeFigureOut">
              <a:rPr lang="en-US" smtClean="0"/>
              <a:pPr/>
              <a:t>8/21/2023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1E28D-5840-4B16-A6F0-AF3DE187A0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F8162-86E5-470F-A198-1129B316D15F}" type="datetimeFigureOut">
              <a:rPr lang="en-US" smtClean="0"/>
              <a:pPr/>
              <a:t>8/21/2023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1E28D-5840-4B16-A6F0-AF3DE187A0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F8162-86E5-470F-A198-1129B316D15F}" type="datetimeFigureOut">
              <a:rPr lang="en-US" smtClean="0"/>
              <a:pPr/>
              <a:t>8/21/2023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1E28D-5840-4B16-A6F0-AF3DE187A0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F8162-86E5-470F-A198-1129B316D15F}" type="datetimeFigureOut">
              <a:rPr lang="en-US" smtClean="0"/>
              <a:pPr/>
              <a:t>8/21/2023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1E28D-5840-4B16-A6F0-AF3DE187A0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F8162-86E5-470F-A198-1129B316D15F}" type="datetimeFigureOut">
              <a:rPr lang="en-US" smtClean="0"/>
              <a:pPr/>
              <a:t>8/21/2023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1E28D-5840-4B16-A6F0-AF3DE187A0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F8162-86E5-470F-A198-1129B316D15F}" type="datetimeFigureOut">
              <a:rPr lang="en-US" smtClean="0"/>
              <a:pPr/>
              <a:t>8/21/2023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1E28D-5840-4B16-A6F0-AF3DE187A0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F8162-86E5-470F-A198-1129B316D15F}" type="datetimeFigureOut">
              <a:rPr lang="en-US" smtClean="0"/>
              <a:pPr/>
              <a:t>8/21/2023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1E28D-5840-4B16-A6F0-AF3DE187A0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F8162-86E5-470F-A198-1129B316D15F}" type="datetimeFigureOut">
              <a:rPr lang="en-US" smtClean="0"/>
              <a:pPr/>
              <a:t>8/21/2023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1E28D-5840-4B16-A6F0-AF3DE187A0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EF8162-86E5-470F-A198-1129B316D15F}" type="datetimeFigureOut">
              <a:rPr lang="en-US" smtClean="0"/>
              <a:pPr/>
              <a:t>8/21/2023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1E28D-5840-4B16-A6F0-AF3DE187A00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EF8162-86E5-470F-A198-1129B316D15F}" type="datetimeFigureOut">
              <a:rPr lang="en-US" smtClean="0"/>
              <a:pPr/>
              <a:t>8/21/2023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11E28D-5840-4B16-A6F0-AF3DE187A00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From every stormy wind that blows.jpg"/>
          <p:cNvPicPr>
            <a:picLocks noChangeAspect="1"/>
          </p:cNvPicPr>
          <p:nvPr userDrawn="1"/>
        </p:nvPicPr>
        <p:blipFill>
          <a:blip r:embed="rId14" cstate="print">
            <a:lum bright="54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うき世のあらなみ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83768" y="188640"/>
            <a:ext cx="4032448" cy="506487"/>
          </a:xfrm>
        </p:spPr>
        <p:txBody>
          <a:bodyPr>
            <a:normAutofit fontScale="90000"/>
          </a:bodyPr>
          <a:lstStyle/>
          <a:p>
            <a:r>
              <a:rPr lang="ja-JP" altLang="en-US" b="1" smtClean="0"/>
              <a:t>うき世のあらなみ 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7664" y="1124744"/>
            <a:ext cx="6048672" cy="3528392"/>
          </a:xfrm>
        </p:spPr>
        <p:txBody>
          <a:bodyPr numCol="2">
            <a:noAutofit/>
          </a:bodyPr>
          <a:lstStyle/>
          <a:p>
            <a:pPr algn="l"/>
            <a:r>
              <a:rPr lang="en-US" altLang="ja-JP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</a:t>
            </a:r>
            <a: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うき世のあらなみ</a:t>
            </a:r>
          </a:p>
          <a:p>
            <a:pPr algn="l"/>
            <a: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のがれてやすらう</a:t>
            </a:r>
          </a:p>
          <a:p>
            <a:pPr algn="l"/>
            <a: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しずけきみなとは</a:t>
            </a:r>
          </a:p>
          <a:p>
            <a:pPr algn="l"/>
            <a: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めぐみの御座なり。</a:t>
            </a:r>
          </a:p>
          <a:p>
            <a:pPr algn="l"/>
            <a:endParaRPr lang="en-US" altLang="ja-JP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ja-JP" altLang="en-US" sz="2000" b="1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２</a:t>
            </a:r>
            <a:r>
              <a:rPr lang="en-US" altLang="ja-JP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いともかぐわしき</a:t>
            </a:r>
          </a:p>
          <a:p>
            <a:pPr algn="l"/>
            <a: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よろこびのあぶら、</a:t>
            </a:r>
          </a:p>
          <a:p>
            <a:pPr algn="l"/>
            <a: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かしらに受けまし</a:t>
            </a:r>
          </a:p>
          <a:p>
            <a:pPr algn="l"/>
            <a: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めぐみのみざにて。</a:t>
            </a:r>
          </a:p>
          <a:p>
            <a:pPr algn="l"/>
            <a:endParaRPr lang="ja-JP" altLang="en-US" sz="2000" b="1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３</a:t>
            </a:r>
            <a:r>
              <a:rPr lang="en-US" altLang="ja-JP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住家をへだつる</a:t>
            </a:r>
          </a:p>
          <a:p>
            <a:pPr algn="l"/>
            <a: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主にある御民も</a:t>
            </a:r>
          </a:p>
          <a:p>
            <a:pPr algn="l"/>
            <a: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ともにこそあわめ</a:t>
            </a:r>
          </a:p>
          <a:p>
            <a:pPr algn="l"/>
            <a: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めぐみのみざにて。</a:t>
            </a:r>
          </a:p>
          <a:p>
            <a:pPr algn="l"/>
            <a:endParaRPr lang="en-US" altLang="ja-JP" sz="2000" b="1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ja-JP" altLang="en-US" sz="2000" b="1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４</a:t>
            </a:r>
            <a:r>
              <a:rPr lang="en-US" altLang="ja-JP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せつなるいのりに</a:t>
            </a:r>
          </a:p>
          <a:p>
            <a:pPr algn="l"/>
            <a: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天の戸ひらけて、</a:t>
            </a:r>
          </a:p>
          <a:p>
            <a:pPr algn="l"/>
            <a: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かがやくみさかえ</a:t>
            </a:r>
          </a:p>
          <a:p>
            <a:pPr algn="l"/>
            <a:r>
              <a:rPr lang="ja-JP" altLang="en-US" sz="20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御座のうえに見ゆ。</a:t>
            </a:r>
            <a:endParaRPr lang="en-US" altLang="ja-JP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altLang="ja-JP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in Ort ist mir gar lieb und wer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Ein Ort ist mir gar lieb und wert</Template>
  <TotalTime>64</TotalTime>
  <Words>147</Words>
  <Application>Microsoft Office PowerPoint</Application>
  <PresentationFormat>On-screen Show (4:3)</PresentationFormat>
  <Paragraphs>22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Ein Ort ist mir gar lieb und wert</vt:lpstr>
      <vt:lpstr>うき世のあらなみ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うき世のあらなみ </dc:title>
  <dc:creator>mary</dc:creator>
  <cp:lastModifiedBy>mary</cp:lastModifiedBy>
  <cp:revision>6</cp:revision>
  <dcterms:created xsi:type="dcterms:W3CDTF">2023-08-20T21:12:36Z</dcterms:created>
  <dcterms:modified xsi:type="dcterms:W3CDTF">2023-08-21T13:18:44Z</dcterms:modified>
</cp:coreProperties>
</file>