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8925-6D38-4B78-9DF6-47ED2329FE14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E570-BFEE-48C6-A06A-56A275DE9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8925-6D38-4B78-9DF6-47ED2329FE14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E570-BFEE-48C6-A06A-56A275DE9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8925-6D38-4B78-9DF6-47ED2329FE14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E570-BFEE-48C6-A06A-56A275DE9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8925-6D38-4B78-9DF6-47ED2329FE14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E570-BFEE-48C6-A06A-56A275DE9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8925-6D38-4B78-9DF6-47ED2329FE14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E570-BFEE-48C6-A06A-56A275DE9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8925-6D38-4B78-9DF6-47ED2329FE14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E570-BFEE-48C6-A06A-56A275DE9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8925-6D38-4B78-9DF6-47ED2329FE14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E570-BFEE-48C6-A06A-56A275DE9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8925-6D38-4B78-9DF6-47ED2329FE14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E570-BFEE-48C6-A06A-56A275DE9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8925-6D38-4B78-9DF6-47ED2329FE14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E570-BFEE-48C6-A06A-56A275DE9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8925-6D38-4B78-9DF6-47ED2329FE14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E570-BFEE-48C6-A06A-56A275DE9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B8925-6D38-4B78-9DF6-47ED2329FE14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CE570-BFEE-48C6-A06A-56A275DE99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B8925-6D38-4B78-9DF6-47ED2329FE14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CE570-BFEE-48C6-A06A-56A275DE99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ays of Elijah1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วลาของเอลียาห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404664"/>
            <a:ext cx="4752528" cy="720080"/>
          </a:xfrm>
        </p:spPr>
        <p:txBody>
          <a:bodyPr>
            <a:noAutofit/>
          </a:bodyPr>
          <a:lstStyle/>
          <a:p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th-TH" sz="4800" b="1" dirty="0" smtClean="0"/>
              <a:t>เวลาของเอลียาห์</a:t>
            </a:r>
            <a:br>
              <a:rPr lang="th-TH" sz="4800" b="1" dirty="0" smtClean="0"/>
            </a:b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2177480"/>
            <a:ext cx="10369152" cy="4680520"/>
          </a:xfrm>
        </p:spPr>
        <p:txBody>
          <a:bodyPr numCol="2"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นี่เป็นเวลาของเอลียาห์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ป่าวร้องถึงพระคำของพระเจ้า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และนี่เป็นเวลาของผู้รับใช้โมเสส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ความชอบธรรมฟื้นคืนกลับมา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และแม้นี่เป็นเวลา การทนทุกข์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ความกันดาร ความมืดและสงคราม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แต่เรายังเป็นเสียงในที่ไกลโพ้น ร้องว่า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จงเตรียมหนทางแห่งพระเจ้า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พระองค์จะมา ด้วยเมฆท่ามกลางนภา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ดุจแสงอาทิตย์แรงกล้า เมื่อเสียงแตรก้องทั่วฟ้า 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ยกเสียงขึ้น ร่วมฉลองปีของพระองค์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และความรอดจากศิโยน จะเทลงมา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นี่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เป็นเวลาของเอเสเคียล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กระดูกแห้งได้ฟื้นคืนชีวี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และนี่เป็นเวลาของผู้รับใช้ดาวิด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รื้อฟื้นพระวิหารการสรรเสริญ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และนี่เป็นเวลาเก็บเกี่ยวทุ่งนา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ประชากรทุกคนทั่วโลกา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และเราเป็นคนงานที่ทรงเลือกไว้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ให้รับใช้ ประกาศพระคำของพระเจ้า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ผู้ทรงอยู่นิรันดร์ และผู้เสด็จมา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ผู้ทรงอยู่นิรันดร์ และผู้เสด็จมา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170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เวลาของเอลียาห์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เวลาของเอลียาห์ </dc:title>
  <dc:creator>mary</dc:creator>
  <cp:lastModifiedBy>mary</cp:lastModifiedBy>
  <cp:revision>12</cp:revision>
  <dcterms:created xsi:type="dcterms:W3CDTF">2023-08-03T18:48:08Z</dcterms:created>
  <dcterms:modified xsi:type="dcterms:W3CDTF">2023-08-09T17:09:32Z</dcterms:modified>
</cp:coreProperties>
</file>