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07E5-6995-4E02-B82F-A9F1888A8946}" type="datetimeFigureOut">
              <a:rPr lang="en-US" smtClean="0"/>
              <a:pPr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21FE-1809-4DA0-AC5F-8C1C2F790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07E5-6995-4E02-B82F-A9F1888A8946}" type="datetimeFigureOut">
              <a:rPr lang="en-US" smtClean="0"/>
              <a:pPr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21FE-1809-4DA0-AC5F-8C1C2F790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07E5-6995-4E02-B82F-A9F1888A8946}" type="datetimeFigureOut">
              <a:rPr lang="en-US" smtClean="0"/>
              <a:pPr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21FE-1809-4DA0-AC5F-8C1C2F790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07E5-6995-4E02-B82F-A9F1888A8946}" type="datetimeFigureOut">
              <a:rPr lang="en-US" smtClean="0"/>
              <a:pPr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21FE-1809-4DA0-AC5F-8C1C2F790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07E5-6995-4E02-B82F-A9F1888A8946}" type="datetimeFigureOut">
              <a:rPr lang="en-US" smtClean="0"/>
              <a:pPr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21FE-1809-4DA0-AC5F-8C1C2F790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07E5-6995-4E02-B82F-A9F1888A8946}" type="datetimeFigureOut">
              <a:rPr lang="en-US" smtClean="0"/>
              <a:pPr/>
              <a:t>8/18/2023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21FE-1809-4DA0-AC5F-8C1C2F790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07E5-6995-4E02-B82F-A9F1888A8946}" type="datetimeFigureOut">
              <a:rPr lang="en-US" smtClean="0"/>
              <a:pPr/>
              <a:t>8/18/2023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21FE-1809-4DA0-AC5F-8C1C2F790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07E5-6995-4E02-B82F-A9F1888A8946}" type="datetimeFigureOut">
              <a:rPr lang="en-US" smtClean="0"/>
              <a:pPr/>
              <a:t>8/18/2023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21FE-1809-4DA0-AC5F-8C1C2F790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07E5-6995-4E02-B82F-A9F1888A8946}" type="datetimeFigureOut">
              <a:rPr lang="en-US" smtClean="0"/>
              <a:pPr/>
              <a:t>8/18/2023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21FE-1809-4DA0-AC5F-8C1C2F790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07E5-6995-4E02-B82F-A9F1888A8946}" type="datetimeFigureOut">
              <a:rPr lang="en-US" smtClean="0"/>
              <a:pPr/>
              <a:t>8/18/2023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21FE-1809-4DA0-AC5F-8C1C2F790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307E5-6995-4E02-B82F-A9F1888A8946}" type="datetimeFigureOut">
              <a:rPr lang="en-US" smtClean="0"/>
              <a:pPr/>
              <a:t>8/18/2023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121FE-1809-4DA0-AC5F-8C1C2F7902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E307E5-6995-4E02-B82F-A9F1888A8946}" type="datetimeFigureOut">
              <a:rPr lang="en-US" smtClean="0"/>
              <a:pPr/>
              <a:t>8/18/2023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7121FE-1809-4DA0-AC5F-8C1C2F79024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Come, Every Soul By Sin Oppressed.jpg"/>
          <p:cNvPicPr>
            <a:picLocks noChangeAspect="1"/>
          </p:cNvPicPr>
          <p:nvPr userDrawn="1"/>
        </p:nvPicPr>
        <p:blipFill>
          <a:blip r:embed="rId14" cstate="print">
            <a:lum bright="3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ome, Every Soul by Sin Oppressed piano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260648"/>
            <a:ext cx="7344816" cy="548680"/>
          </a:xfrm>
        </p:spPr>
        <p:txBody>
          <a:bodyPr>
            <a:normAutofit fontScale="90000"/>
          </a:bodyPr>
          <a:lstStyle/>
          <a:p>
            <a:r>
              <a:rPr lang="ml-IN" sz="3200" b="1" dirty="0"/>
              <a:t>വൻ പാപത്താൽ വലയുന്നോരെ</a:t>
            </a: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2060848"/>
            <a:ext cx="9289032" cy="4464496"/>
          </a:xfrm>
        </p:spPr>
        <p:txBody>
          <a:bodyPr numCol="2">
            <a:noAutofit/>
          </a:bodyPr>
          <a:lstStyle/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വൻ പാ-പത്താൽ വല-യുന്നോരെ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കൃപ പ്രാപിപ്പിൻ.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നിൻ ദൈ-വം എകും നൽ വിശ്രാമം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ആശ്രയത്താലെ.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പല്ലവി:</a:t>
            </a: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വി-ശ്വസിക്ക, ആ-ശ്രയിക്ക,</a:t>
            </a: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തന്നിൽ മാത്രം നീ.</a:t>
            </a: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താൻ ക്ഷമിക്കും, താൻ രക്ഷിക്കും,</a:t>
            </a:r>
          </a:p>
          <a:p>
            <a:pPr algn="l"/>
            <a:r>
              <a:rPr lang="ml-IN" sz="1400" b="1" dirty="0" smtClean="0">
                <a:solidFill>
                  <a:srgbClr val="FF0000"/>
                </a:solidFill>
              </a:rPr>
              <a:t>ഇപ്പോൾ നിശ്ചയം.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എൻ യേ-ശു തൻ രക്തം ചൊരിഞ്ഞു,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ആശിഷം നല്കാൻ.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നീ മുങ്ങീ-ടുക, തൻ രക്ത-ത്തിൽ,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വെണ്മയായ് തീരാൻ. 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എൻ യേ-ശു തന്നെ സ-ത്യ വഴി,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വിശ്രാമം നല്കും.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നീ വി-ശ്വസിക്ക, ത-ന്നിൽ മാത്രം,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ആശിഷം നേടാൻ.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വൻ ശു-ദ്ധർ സംഘേ വ-ന്നു ചേരിൻ,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മോക്ഷ യാത്രക്കായ്.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സന്തോ-ഷം, ശാന്തി, തി-ങ്ങി നില്ക്കും,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സ്വർഗ്ഗേ പാർത്തീടാൻ.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ml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 ഓ യേ-ശുവേ! പൊന്നേ-ശുവേ!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ഞാൻ വന്നീ-ടുന്നിന്നു.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നീ കാ-ണിച്ച വഴി-യിലൂടെ,</a:t>
            </a:r>
          </a:p>
          <a:p>
            <a:pPr algn="l"/>
            <a:r>
              <a:rPr lang="ml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രക്ഷ പ്രാപിപ്പാൻ.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115</Words>
  <Application>Microsoft Office PowerPoint</Application>
  <PresentationFormat>On-screen Show (4:3)</PresentationFormat>
  <Paragraphs>35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വൻ പാപത്താൽ വലയുന്നോരെ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വൻ പാപത്താൽ വലയുന്നോരെ</dc:title>
  <dc:creator>mary</dc:creator>
  <cp:lastModifiedBy>mary</cp:lastModifiedBy>
  <cp:revision>6</cp:revision>
  <dcterms:created xsi:type="dcterms:W3CDTF">2023-08-18T01:25:39Z</dcterms:created>
  <dcterms:modified xsi:type="dcterms:W3CDTF">2023-08-18T15:33:10Z</dcterms:modified>
</cp:coreProperties>
</file>