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7D610-CB6F-4DB6-8F98-028C7165B16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D972B-7467-47AC-8CAC-7EF137235F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wn in the valle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84776" cy="389855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രക്ഷകൻ </a:t>
            </a:r>
            <a:r>
              <a:rPr lang="ml-IN" b="1" cap="small" dirty="0"/>
              <a:t>കൂടെ ഞാൻ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5688632" cy="4802088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ര-ക്ഷകൻ കൂടെ ഞാൻ താഴ് വാരെ പോയിടും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പൂക്കളും അരുവിയും കുളിർ എ-കിടും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നടത്തും പാത എല്ലാം പിൻ തുടർന്നിടും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പാതെ ഗമിച്ചു ഞാൻ ജയം നേടും!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പോകാം പോകാം യേശു പാതെ പോകാം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എന്തുവ-ന്നാലും തൻ പാതെ പോയീടാം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പോകാം പോകാം യേശു പാതെ പോകാം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താൻ നടത്തും പാതെ നാം പിൻ-പോ-യീ-ടാം.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ര-ക്ഷകൻ കൂടെ ഞാൻ താഴ് വാരെ പോയിടും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ഭീകരമാം കാറ്റും കോളും ഉ-ണ്ടെങ്കിലും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കരം പിടി-ച്ചെന്നാൽ ഭയം വരില്ലോട്ടും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നാഥൻ കൂടെയുള്ളതാൽ ഞാൻ പേ-ടി-ക്കാ.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താഴ്-വാരെയോ വൻ ഘോര പാറക്കെട്ടിലോ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ഏതു പാത-യായെ-ന്നാലും പിൻ-ഗമിക്കാം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സ്വൈ-രമായി താൻ നടത്തും തന്റെ പാതയിൽ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ശുദ്ധരോത്തു നാമും ചേരും സ്വർ-ദേശേ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രക്ഷകൻ കൂടെ ഞാൻ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രക്ഷകൻ കൂടെ ഞാൻ </dc:title>
  <dc:creator>mary</dc:creator>
  <cp:lastModifiedBy>mary</cp:lastModifiedBy>
  <cp:revision>5</cp:revision>
  <dcterms:created xsi:type="dcterms:W3CDTF">2023-07-31T19:35:12Z</dcterms:created>
  <dcterms:modified xsi:type="dcterms:W3CDTF">2023-08-02T17:32:12Z</dcterms:modified>
</cp:coreProperties>
</file>