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4BD50-CCAD-45BD-865B-87B8A61309AF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D8CE-B70B-4408-A6BD-90D12685F4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4BD50-CCAD-45BD-865B-87B8A61309AF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D8CE-B70B-4408-A6BD-90D12685F4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4BD50-CCAD-45BD-865B-87B8A61309AF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D8CE-B70B-4408-A6BD-90D12685F4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4BD50-CCAD-45BD-865B-87B8A61309AF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D8CE-B70B-4408-A6BD-90D12685F4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4BD50-CCAD-45BD-865B-87B8A61309AF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D8CE-B70B-4408-A6BD-90D12685F4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4BD50-CCAD-45BD-865B-87B8A61309AF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D8CE-B70B-4408-A6BD-90D12685F4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4BD50-CCAD-45BD-865B-87B8A61309AF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D8CE-B70B-4408-A6BD-90D12685F4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4BD50-CCAD-45BD-865B-87B8A61309AF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D8CE-B70B-4408-A6BD-90D12685F4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4BD50-CCAD-45BD-865B-87B8A61309AF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D8CE-B70B-4408-A6BD-90D12685F4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4BD50-CCAD-45BD-865B-87B8A61309AF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D8CE-B70B-4408-A6BD-90D12685F4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4BD50-CCAD-45BD-865B-87B8A61309AF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D8CE-B70B-4408-A6BD-90D12685F4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4BD50-CCAD-45BD-865B-87B8A61309AF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4D8CE-B70B-4408-A6BD-90D12685F4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விண்ணின் தூதர் கீதம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332656"/>
            <a:ext cx="6984776" cy="578495"/>
          </a:xfrm>
        </p:spPr>
        <p:txBody>
          <a:bodyPr>
            <a:normAutofit fontScale="90000"/>
          </a:bodyPr>
          <a:lstStyle/>
          <a:p>
            <a:r>
              <a:rPr lang="ta-I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விண்ணின் தூதர் கீதமே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284" y="1645872"/>
            <a:ext cx="10260632" cy="4968552"/>
          </a:xfrm>
        </p:spPr>
        <p:txBody>
          <a:bodyPr numCol="2">
            <a:noAutofit/>
          </a:bodyPr>
          <a:lstStyle/>
          <a:p>
            <a:pPr algn="l"/>
            <a:r>
              <a:rPr lang="ta-IN" sz="1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விண்ணின் தூதர் கீதமே</a:t>
            </a:r>
          </a:p>
          <a:p>
            <a:pPr algn="l"/>
            <a:r>
              <a:rPr lang="ta-IN" sz="1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மண்ணில் பாட கேட்போமே</a:t>
            </a:r>
          </a:p>
          <a:p>
            <a:pPr algn="l"/>
            <a:r>
              <a:rPr lang="ta-IN" sz="1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பண் இசைக்கும் மழைகளும்</a:t>
            </a:r>
          </a:p>
          <a:p>
            <a:pPr algn="l"/>
            <a:r>
              <a:rPr lang="ta-IN" sz="1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விண்ணோர் கானம் கேட்குமே</a:t>
            </a:r>
          </a:p>
          <a:p>
            <a:pPr algn="l"/>
            <a:endParaRPr lang="ta-IN" sz="19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9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a-IN" sz="1900" b="1" dirty="0" smtClean="0">
                <a:solidFill>
                  <a:srgbClr val="FF0000"/>
                </a:solidFill>
              </a:rPr>
              <a:t>உன்னதத்தில் மாமகிமை</a:t>
            </a:r>
          </a:p>
          <a:p>
            <a:pPr algn="l"/>
            <a:r>
              <a:rPr lang="ta-IN" sz="1900" b="1" dirty="0" smtClean="0">
                <a:solidFill>
                  <a:srgbClr val="FF0000"/>
                </a:solidFill>
              </a:rPr>
              <a:t>பூமியில் சமாதானமும்</a:t>
            </a:r>
          </a:p>
          <a:p>
            <a:pPr algn="l"/>
            <a:r>
              <a:rPr lang="ta-IN" sz="1900" b="1" dirty="0" smtClean="0">
                <a:solidFill>
                  <a:srgbClr val="FF0000"/>
                </a:solidFill>
              </a:rPr>
              <a:t>மனிதர் மேல் பிரியம்(</a:t>
            </a:r>
            <a:r>
              <a:rPr lang="en-US" sz="1900" b="1" dirty="0" smtClean="0">
                <a:solidFill>
                  <a:srgbClr val="FF0000"/>
                </a:solidFill>
              </a:rPr>
              <a:t>x2)</a:t>
            </a:r>
          </a:p>
          <a:p>
            <a:pPr algn="l"/>
            <a:endParaRPr lang="en-US" sz="19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ta-IN" sz="1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மேய்ப்பரே நீர் கூறுவீர்</a:t>
            </a:r>
          </a:p>
          <a:p>
            <a:pPr algn="l"/>
            <a:r>
              <a:rPr lang="ta-IN" sz="1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ஏன் இந்த கொண்டாட்டமே</a:t>
            </a:r>
          </a:p>
          <a:p>
            <a:pPr algn="l"/>
            <a:r>
              <a:rPr lang="ta-IN" sz="1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மகிழ் கீதம் பாடிட</a:t>
            </a:r>
          </a:p>
          <a:p>
            <a:pPr algn="l"/>
            <a:r>
              <a:rPr lang="ta-IN" sz="1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என்ன செய்தி கேட்பீரோ</a:t>
            </a:r>
          </a:p>
          <a:p>
            <a:pPr algn="l"/>
            <a:r>
              <a:rPr lang="ta-IN" sz="1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வாரும் </a:t>
            </a:r>
            <a:r>
              <a:rPr lang="ta-IN" sz="1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பக்தரே முன்னனை</a:t>
            </a:r>
          </a:p>
          <a:p>
            <a:pPr algn="l"/>
            <a:r>
              <a:rPr lang="ta-IN" sz="1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பாரும் தூதர் பாடிடும்</a:t>
            </a:r>
          </a:p>
          <a:p>
            <a:pPr algn="l"/>
            <a:r>
              <a:rPr lang="ta-IN" sz="1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இராஜ பாலன் இயேசுவை</a:t>
            </a:r>
          </a:p>
          <a:p>
            <a:pPr algn="l"/>
            <a:r>
              <a:rPr lang="ta-IN" sz="1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பணிந்தே வணங்குவோம்</a:t>
            </a:r>
          </a:p>
          <a:p>
            <a:pPr algn="l"/>
            <a:endParaRPr lang="en-US" sz="19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ta-IN" sz="19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ta-IN" sz="1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வானம் பூமி ஆண்டிடும்</a:t>
            </a:r>
          </a:p>
          <a:p>
            <a:pPr algn="l"/>
            <a:r>
              <a:rPr lang="ta-IN" sz="1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பாலன் இயேசு இங்கிதோ</a:t>
            </a:r>
          </a:p>
          <a:p>
            <a:pPr algn="l"/>
            <a:r>
              <a:rPr lang="ta-IN" sz="1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மரியாள் யோசேப்புடன்</a:t>
            </a:r>
          </a:p>
          <a:p>
            <a:pPr algn="l"/>
            <a:r>
              <a:rPr lang="ta-IN" sz="1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நாமும் சேர்ந்து பாடுவோம்</a:t>
            </a:r>
            <a:r>
              <a:rPr lang="en-US" sz="1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endParaRPr lang="en-US" sz="19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60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விண்ணின் தூதர் கீதமே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விண்ணின் தூதர் கீதமே</dc:title>
  <dc:creator>mary</dc:creator>
  <cp:lastModifiedBy>mary</cp:lastModifiedBy>
  <cp:revision>6</cp:revision>
  <dcterms:created xsi:type="dcterms:W3CDTF">2023-08-24T15:15:05Z</dcterms:created>
  <dcterms:modified xsi:type="dcterms:W3CDTF">2023-08-24T17:54:38Z</dcterms:modified>
</cp:coreProperties>
</file>