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E0965-54C2-4628-8BF3-73D903A8653C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BFC30-7709-435D-8C38-2A683E62FF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لا تغض الطرف عن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600400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لا </a:t>
            </a:r>
            <a:r>
              <a:rPr lang="ar-AE" b="1" dirty="0" smtClean="0"/>
              <a:t>تغض </a:t>
            </a:r>
            <a:r>
              <a:rPr lang="ar-AE" b="1" dirty="0" smtClean="0"/>
              <a:t>الطرف عنى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/>
            </a:r>
            <a:br>
              <a:rPr lang="ar-AE" b="1" dirty="0" smtClean="0"/>
            </a:b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843808" y="836712"/>
            <a:ext cx="38519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b="1" dirty="0" smtClean="0"/>
              <a:t>1.لا تغض الطرف عني ايها الفادي</a:t>
            </a:r>
          </a:p>
          <a:p>
            <a:pPr algn="r"/>
            <a:r>
              <a:rPr lang="ar-AE" sz="2400" b="1" dirty="0" smtClean="0"/>
              <a:t>اعطني حين اصلي نور ارشادي</a:t>
            </a:r>
          </a:p>
          <a:p>
            <a:pPr algn="r"/>
            <a:endParaRPr lang="ar-AE" sz="24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2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2400" b="1" dirty="0" smtClean="0">
                <a:solidFill>
                  <a:srgbClr val="FF0000"/>
                </a:solidFill>
              </a:rPr>
              <a:t>(يا منجي يا منجي انت سلواني</a:t>
            </a:r>
          </a:p>
          <a:p>
            <a:pPr algn="r"/>
            <a:r>
              <a:rPr lang="ar-AE" sz="2400" b="1" dirty="0" smtClean="0">
                <a:solidFill>
                  <a:srgbClr val="FF0000"/>
                </a:solidFill>
              </a:rPr>
              <a:t>ثغرك البسّام يشفي ضعف ايماني)2</a:t>
            </a:r>
          </a:p>
          <a:p>
            <a:pPr algn="r"/>
            <a:endParaRPr lang="ar-AE" sz="2400" b="1" dirty="0" smtClean="0"/>
          </a:p>
          <a:p>
            <a:pPr algn="r"/>
            <a:r>
              <a:rPr lang="ar-AE" sz="2400" b="1" dirty="0" smtClean="0"/>
              <a:t>2.سائل النعماك يلقى يا ابا الرحمة</a:t>
            </a:r>
          </a:p>
          <a:p>
            <a:pPr algn="r"/>
            <a:r>
              <a:rPr lang="ar-AE" sz="2400" b="1" dirty="0" smtClean="0"/>
              <a:t>من لدن عرشك حالا وافر النعمة</a:t>
            </a:r>
          </a:p>
          <a:p>
            <a:pPr algn="r"/>
            <a:endParaRPr lang="ar-AE" sz="2400" b="1" dirty="0" smtClean="0"/>
          </a:p>
          <a:p>
            <a:pPr algn="r"/>
            <a:r>
              <a:rPr lang="ar-AE" sz="2400" b="1" dirty="0" smtClean="0"/>
              <a:t>3.انما كل مرادي وجهك الوضاح</a:t>
            </a:r>
          </a:p>
          <a:p>
            <a:pPr algn="r"/>
            <a:r>
              <a:rPr lang="ar-AE" sz="2400" b="1" dirty="0" smtClean="0"/>
              <a:t>فليسر أمامي دومًا أحظى بالأفراحْ</a:t>
            </a:r>
          </a:p>
          <a:p>
            <a:pPr algn="r"/>
            <a:endParaRPr lang="ar-AE" sz="2400" b="1" dirty="0" smtClean="0"/>
          </a:p>
          <a:p>
            <a:pPr algn="r"/>
            <a:r>
              <a:rPr lang="ar-AE" sz="2400" b="1" dirty="0" smtClean="0"/>
              <a:t>4.أنت يا نبعَ سروري معدنُ الألطاف</a:t>
            </a:r>
          </a:p>
          <a:p>
            <a:pPr algn="r"/>
            <a:r>
              <a:rPr lang="ar-AE" sz="2400" b="1" dirty="0" smtClean="0"/>
              <a:t>أنت لي خيرُ نصيب ٍ يا سَني الأوصاف</a:t>
            </a:r>
          </a:p>
          <a:p>
            <a:pPr algn="r"/>
            <a:endParaRPr lang="ar-AE" sz="2400" b="1" dirty="0" smtClean="0"/>
          </a:p>
          <a:p>
            <a:pPr algn="r"/>
            <a:r>
              <a:rPr lang="ar-AE" sz="2400" b="1" dirty="0" smtClean="0"/>
              <a:t> </a:t>
            </a:r>
            <a:endParaRPr lang="ar-A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لا تغض الطرف عنى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لا تغض الطرف عني</dc:title>
  <dc:creator>mary</dc:creator>
  <cp:lastModifiedBy>mary</cp:lastModifiedBy>
  <cp:revision>13</cp:revision>
  <dcterms:created xsi:type="dcterms:W3CDTF">2022-06-27T00:09:50Z</dcterms:created>
  <dcterms:modified xsi:type="dcterms:W3CDTF">2023-08-28T15:13:54Z</dcterms:modified>
</cp:coreProperties>
</file>