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1C97-3117-49A6-B1D3-1CA821A61BBF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9EC0B-08B4-4722-B0B6-A91367DA0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1C97-3117-49A6-B1D3-1CA821A61BBF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9EC0B-08B4-4722-B0B6-A91367DA0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1C97-3117-49A6-B1D3-1CA821A61BBF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9EC0B-08B4-4722-B0B6-A91367DA0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1C97-3117-49A6-B1D3-1CA821A61BBF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9EC0B-08B4-4722-B0B6-A91367DA0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1C97-3117-49A6-B1D3-1CA821A61BBF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9EC0B-08B4-4722-B0B6-A91367DA0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1C97-3117-49A6-B1D3-1CA821A61BBF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9EC0B-08B4-4722-B0B6-A91367DA0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1C97-3117-49A6-B1D3-1CA821A61BBF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9EC0B-08B4-4722-B0B6-A91367DA0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1C97-3117-49A6-B1D3-1CA821A61BBF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9EC0B-08B4-4722-B0B6-A91367DA0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1C97-3117-49A6-B1D3-1CA821A61BBF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9EC0B-08B4-4722-B0B6-A91367DA0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1C97-3117-49A6-B1D3-1CA821A61BBF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9EC0B-08B4-4722-B0B6-A91367DA0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1C97-3117-49A6-B1D3-1CA821A61BBF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9EC0B-08B4-4722-B0B6-A91367DA0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31C97-3117-49A6-B1D3-1CA821A61BBF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9EC0B-08B4-4722-B0B6-A91367DA023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own in the valley with My Savior Would Go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За Христом я следовать повсюду гото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0"/>
            <a:ext cx="7992888" cy="504055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ru-RU" sz="3600" b="1" dirty="0" smtClean="0"/>
              <a:t>За </a:t>
            </a:r>
            <a:r>
              <a:rPr lang="ru-RU" sz="3600" b="1" dirty="0"/>
              <a:t>Христом я следовать повсюду готов</a:t>
            </a:r>
            <a:br>
              <a:rPr lang="ru-RU" sz="3600" b="1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764704"/>
            <a:ext cx="4464496" cy="4370040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Христом я следовать повсюду готов –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 спокойных вод посреди живых цветов;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Буду следовать повсюду и везде за Ним,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Радостно шагая по стопам святым.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Припев: </a:t>
            </a:r>
            <a:endParaRPr lang="ru-RU" sz="16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Буду следовать за Ним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Всюду и везде за Ним, всюду за Иисусом!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Буду следовать, буду следовать!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Где б, куда б Он ни повел, я пойду за Ним.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Христом я следовать повсюду готов –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Чрез потоки бурные и под шум ветров;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Под Его рукою не боюсь я ничего,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Безопасны бури под щитом Его.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Христом я следовать повсюду готов –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 равнине иль по крутым склонам холмов;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Проведет меня Он целым по Своим следам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мир небес к Своим искупленным детям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123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За Христом я следовать повсюду готов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За Христом я следовать повсюду готов </dc:title>
  <dc:creator>mary</dc:creator>
  <cp:lastModifiedBy>mary</cp:lastModifiedBy>
  <cp:revision>6</cp:revision>
  <dcterms:created xsi:type="dcterms:W3CDTF">2023-07-31T20:01:24Z</dcterms:created>
  <dcterms:modified xsi:type="dcterms:W3CDTF">2023-08-01T19:34:45Z</dcterms:modified>
</cp:coreProperties>
</file>