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873F-50A7-45A0-B3FC-63C261D76E1C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9935-0F70-4251-A9B1-C6337FB54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873F-50A7-45A0-B3FC-63C261D76E1C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9935-0F70-4251-A9B1-C6337FB54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873F-50A7-45A0-B3FC-63C261D76E1C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9935-0F70-4251-A9B1-C6337FB54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873F-50A7-45A0-B3FC-63C261D76E1C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9935-0F70-4251-A9B1-C6337FB54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873F-50A7-45A0-B3FC-63C261D76E1C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9935-0F70-4251-A9B1-C6337FB54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873F-50A7-45A0-B3FC-63C261D76E1C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9935-0F70-4251-A9B1-C6337FB54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873F-50A7-45A0-B3FC-63C261D76E1C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9935-0F70-4251-A9B1-C6337FB54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873F-50A7-45A0-B3FC-63C261D76E1C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9935-0F70-4251-A9B1-C6337FB54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873F-50A7-45A0-B3FC-63C261D76E1C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9935-0F70-4251-A9B1-C6337FB54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873F-50A7-45A0-B3FC-63C261D76E1C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9935-0F70-4251-A9B1-C6337FB54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A873F-50A7-45A0-B3FC-63C261D76E1C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9935-0F70-4251-A9B1-C6337FB54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A873F-50A7-45A0-B3FC-63C261D76E1C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19935-0F70-4251-A9B1-C6337FB541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ни Или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404664"/>
            <a:ext cx="2592288" cy="6480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sz="4900" b="1" dirty="0" smtClean="0"/>
              <a:t>Дни </a:t>
            </a:r>
            <a:r>
              <a:rPr lang="az-Cyrl-AZ" sz="4900" b="1" dirty="0"/>
              <a:t>Илии</a:t>
            </a:r>
            <a:br>
              <a:rPr lang="az-Cyrl-AZ" sz="4900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772816"/>
            <a:ext cx="9073008" cy="4802088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Илии время настало.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Слова Божьего время пришло.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Дни эти раба Твоего Моисея,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Дни праведности и хвалы.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пусть это дни испытаний,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мир погрузился во тьму,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мы вопиющий в пустыне голос: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«Приготовьте путь Господу!»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 звуке труб, грядет на облаках,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 солнечных лучах, наш Господь грядет.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Возвысь свой глас, это юбилейный год,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И от горы Сион спасение идёт!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И это дни Иезекииля,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Кости иссохшие вновь оживут.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Дни эти раба Твоего Давида,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Дни возрождения храма хвалы.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Поля побелели по миру,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Всё к жатве готово Твоей,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мы Твои верные слуги, Боже!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Твое Слово провозгласим!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Бридж: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был и Кто есть и Тот Кто грядет!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был и Кто есть и Тот Кто грядет!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147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Дни Илии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Дни Илии </dc:title>
  <dc:creator>mary</dc:creator>
  <cp:lastModifiedBy>mary</cp:lastModifiedBy>
  <cp:revision>7</cp:revision>
  <dcterms:created xsi:type="dcterms:W3CDTF">2023-08-03T18:35:40Z</dcterms:created>
  <dcterms:modified xsi:type="dcterms:W3CDTF">2023-08-07T15:23:54Z</dcterms:modified>
</cp:coreProperties>
</file>