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FE5D6-10B0-4E2F-A689-C11C408DDCC7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E61F-6529-4863-8C5A-F1D79E742A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aman El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620688"/>
            <a:ext cx="259228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Zaman</a:t>
            </a:r>
            <a:r>
              <a:rPr lang="en-US" b="1" dirty="0" smtClean="0"/>
              <a:t> </a:t>
            </a:r>
            <a:r>
              <a:rPr lang="en-US" b="1" dirty="0" err="1"/>
              <a:t>Elia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988840"/>
            <a:ext cx="8712968" cy="473008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Musa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dipulihkan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cobaan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kelaparan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b'lantara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datang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awan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Tampil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bersinar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err="1" smtClean="0">
                <a:solidFill>
                  <a:srgbClr val="FF0000"/>
                </a:solidFill>
              </a:rPr>
              <a:t>surya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kebenaran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suara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tahun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Yobel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Dari </a:t>
            </a:r>
            <a:r>
              <a:rPr lang="en-US" sz="1800" b="1" dirty="0" err="1" smtClean="0">
                <a:solidFill>
                  <a:srgbClr val="FF0000"/>
                </a:solidFill>
              </a:rPr>
              <a:t>bukit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kes'lamatan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datang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Yehezkiel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dihidupkan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dipulihkan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menguning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pekerja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anggur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95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Zaman Elia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Zaman Elia </dc:title>
  <dc:creator>mary</dc:creator>
  <cp:lastModifiedBy>mary</cp:lastModifiedBy>
  <cp:revision>6</cp:revision>
  <dcterms:created xsi:type="dcterms:W3CDTF">2023-08-03T20:21:09Z</dcterms:created>
  <dcterms:modified xsi:type="dcterms:W3CDTF">2023-08-06T22:49:35Z</dcterms:modified>
</cp:coreProperties>
</file>