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818-B51A-4CB3-87AA-234A1F56604D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71A6-3BDC-48FC-A838-FE4BAECB3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818-B51A-4CB3-87AA-234A1F56604D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71A6-3BDC-48FC-A838-FE4BAECB3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818-B51A-4CB3-87AA-234A1F56604D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71A6-3BDC-48FC-A838-FE4BAECB3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818-B51A-4CB3-87AA-234A1F56604D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71A6-3BDC-48FC-A838-FE4BAECB3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818-B51A-4CB3-87AA-234A1F56604D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71A6-3BDC-48FC-A838-FE4BAECB3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818-B51A-4CB3-87AA-234A1F56604D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71A6-3BDC-48FC-A838-FE4BAECB3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818-B51A-4CB3-87AA-234A1F56604D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71A6-3BDC-48FC-A838-FE4BAECB3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818-B51A-4CB3-87AA-234A1F56604D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71A6-3BDC-48FC-A838-FE4BAECB3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818-B51A-4CB3-87AA-234A1F56604D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71A6-3BDC-48FC-A838-FE4BAECB3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818-B51A-4CB3-87AA-234A1F56604D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71A6-3BDC-48FC-A838-FE4BAECB3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818-B51A-4CB3-87AA-234A1F56604D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71A6-3BDC-48FC-A838-FE4BAECB39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6818-B51A-4CB3-87AA-234A1F56604D}" type="datetimeFigureOut">
              <a:rPr lang="en-US" smtClean="0"/>
              <a:pPr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E71A6-3BDC-48FC-A838-FE4BAECB39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orwaarts, Christenstrijd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476672"/>
            <a:ext cx="6408712" cy="53387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Voorwaarts</a:t>
            </a:r>
            <a:r>
              <a:rPr lang="en-US" b="1" dirty="0"/>
              <a:t>, </a:t>
            </a:r>
            <a:r>
              <a:rPr lang="en-US" b="1" dirty="0" err="1"/>
              <a:t>Christenstrijders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3568" y="1700808"/>
            <a:ext cx="55446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Voorwaarts Christenstrijders, drukt uws Konings spoor,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zijn heil'ge kruisvaan, gaat ons Jezus voor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Weest voor zijn bevelen, wat u dreigt, nooit doof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toont, hoe bang 't u worde, in zijn woord geloof.</a:t>
            </a:r>
          </a:p>
          <a:p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b="1" dirty="0" smtClean="0">
                <a:solidFill>
                  <a:srgbClr val="FF0000"/>
                </a:solidFill>
              </a:rPr>
              <a:t>Refrein: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Voorwaarts Christenstijders, drukt uws Konings spoor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Met zijn heil'ge kruisvaan, gaat ons Jezus voor.</a:t>
            </a:r>
          </a:p>
          <a:p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Voorwaarts, opwaarts, broeders, werpt zijn sterkte neer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Velt wie tegenstreven, 't geldt uws Konings eer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heeft overwonnen, heerst op 's Vaders troon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Strijdt, volhardt ten einde, 't geldt zijn eer, uw kroon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105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Voorwaarts, Christenstrijders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Voorwaarts, Christenstrijders</dc:title>
  <dc:creator>mary</dc:creator>
  <cp:lastModifiedBy>mary</cp:lastModifiedBy>
  <cp:revision>11</cp:revision>
  <dcterms:created xsi:type="dcterms:W3CDTF">2023-08-26T23:36:01Z</dcterms:created>
  <dcterms:modified xsi:type="dcterms:W3CDTF">2023-08-27T21:02:08Z</dcterms:modified>
</cp:coreProperties>
</file>