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D20B9-7C7E-438B-A093-A5974136219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A0AF1-9956-48A0-BA6C-FA0069F3EC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D20B9-7C7E-438B-A093-A5974136219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A0AF1-9956-48A0-BA6C-FA0069F3EC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D20B9-7C7E-438B-A093-A5974136219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A0AF1-9956-48A0-BA6C-FA0069F3EC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D20B9-7C7E-438B-A093-A5974136219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A0AF1-9956-48A0-BA6C-FA0069F3EC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D20B9-7C7E-438B-A093-A5974136219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A0AF1-9956-48A0-BA6C-FA0069F3EC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D20B9-7C7E-438B-A093-A5974136219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A0AF1-9956-48A0-BA6C-FA0069F3EC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D20B9-7C7E-438B-A093-A5974136219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A0AF1-9956-48A0-BA6C-FA0069F3EC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D20B9-7C7E-438B-A093-A5974136219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A0AF1-9956-48A0-BA6C-FA0069F3EC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D20B9-7C7E-438B-A093-A5974136219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A0AF1-9956-48A0-BA6C-FA0069F3EC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D20B9-7C7E-438B-A093-A5974136219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A0AF1-9956-48A0-BA6C-FA0069F3EC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D20B9-7C7E-438B-A093-A5974136219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A0AF1-9956-48A0-BA6C-FA0069F3EC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D20B9-7C7E-438B-A093-A5974136219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A0AF1-9956-48A0-BA6C-FA0069F3EC9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nsa ang Makahug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824536" cy="5338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Unsa</a:t>
            </a:r>
            <a:r>
              <a:rPr lang="en-US" b="1" dirty="0" smtClean="0"/>
              <a:t> </a:t>
            </a:r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Makahugas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764704"/>
            <a:ext cx="2808312" cy="480208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Makahugas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lamang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Makahinlo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Koro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Dugo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Maoy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mskaputli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Wala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gyuy</a:t>
            </a:r>
            <a:r>
              <a:rPr lang="en-US" sz="1600" b="1" dirty="0" smtClean="0">
                <a:solidFill>
                  <a:srgbClr val="FF0000"/>
                </a:solidFill>
              </a:rPr>
              <a:t> lain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dugo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lamang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Kristo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kapasayloan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nahinloan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makahinlo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Kaluwasan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madawat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80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Unsa ang Makahugas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Unsa ang Makahugas </dc:title>
  <dc:creator>mary</dc:creator>
  <cp:lastModifiedBy>mary</cp:lastModifiedBy>
  <cp:revision>14</cp:revision>
  <dcterms:created xsi:type="dcterms:W3CDTF">2023-08-11T14:40:26Z</dcterms:created>
  <dcterms:modified xsi:type="dcterms:W3CDTF">2023-08-11T16:58:30Z</dcterms:modified>
</cp:coreProperties>
</file>