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D24F3-15F2-4768-A0A6-1BD98BC95A97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1F29-1640-4F07-8A75-0AC92B9976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yag Na De Mujhe Pyare Masi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72251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Tyag Na De Mujhe Pyare Masiha</a:t>
            </a:r>
            <a:br>
              <a:rPr lang="pt-BR" b="1" dirty="0" smtClean="0"/>
            </a:br>
            <a:r>
              <a:rPr lang="hi-IN" b="1" dirty="0" smtClean="0"/>
              <a:t> </a:t>
            </a:r>
            <a:r>
              <a:rPr lang="hi-IN" sz="3600" b="1" dirty="0" smtClean="0"/>
              <a:t>त्याग न दे मुझे प्यारे मसीहा </a:t>
            </a:r>
            <a:r>
              <a:rPr lang="pt-BR" sz="3600" b="1" dirty="0"/>
              <a:t/>
            </a:r>
            <a:br>
              <a:rPr lang="pt-BR" sz="3600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7056" y="1817440"/>
            <a:ext cx="8096944" cy="504056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Tyag Na De Mujhe Pyare Masiha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 narm fariyad suno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Jabki aap auro ko bula rahe hai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 mujhe bhi yaad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Yeshu Yeshu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Sun meri fariyad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Jabki </a:t>
            </a:r>
            <a:r>
              <a:rPr lang="pt-BR" sz="1800" b="1" dirty="0" smtClean="0">
                <a:solidFill>
                  <a:srgbClr val="FF0000"/>
                </a:solidFill>
              </a:rPr>
              <a:t>aap </a:t>
            </a:r>
            <a:r>
              <a:rPr lang="pt-BR" sz="1800" b="1" dirty="0" smtClean="0">
                <a:solidFill>
                  <a:srgbClr val="FF0000"/>
                </a:solidFill>
              </a:rPr>
              <a:t>auro ko bula rahe hai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Kar mujhe bhi yaad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mujhe apni daya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Sinhasan ke pas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asim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araam mile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Barkat aur baksh de masiha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 sandeh dur kar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 tujhpar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hai  bharosa 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Karta tera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chehre ki taiaash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Changa kar zakhmi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ruh  ko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Anucrah se abhishek kar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hai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rahat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sar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chashma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Jaan se bhi aziz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hi hai zameen asmaan par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 dil aziz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Tyag Na De Mujhe Pyare Masiha  त्याग न दे मुझे प्यारे मसीहा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Tyag Na De Mujhe Pyare Masiha </dc:title>
  <dc:creator>mary</dc:creator>
  <cp:lastModifiedBy>mary</cp:lastModifiedBy>
  <cp:revision>21</cp:revision>
  <dcterms:created xsi:type="dcterms:W3CDTF">2023-08-27T23:10:58Z</dcterms:created>
  <dcterms:modified xsi:type="dcterms:W3CDTF">2023-08-31T15:26:38Z</dcterms:modified>
</cp:coreProperties>
</file>