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E3F6-E6CC-4FB1-B14B-22704131AF66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EB07-B20F-46BD-8C90-340247D58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E3F6-E6CC-4FB1-B14B-22704131AF66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EB07-B20F-46BD-8C90-340247D58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E3F6-E6CC-4FB1-B14B-22704131AF66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EB07-B20F-46BD-8C90-340247D58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E3F6-E6CC-4FB1-B14B-22704131AF66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EB07-B20F-46BD-8C90-340247D58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E3F6-E6CC-4FB1-B14B-22704131AF66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EB07-B20F-46BD-8C90-340247D58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E3F6-E6CC-4FB1-B14B-22704131AF66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EB07-B20F-46BD-8C90-340247D58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E3F6-E6CC-4FB1-B14B-22704131AF66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EB07-B20F-46BD-8C90-340247D58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E3F6-E6CC-4FB1-B14B-22704131AF66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EB07-B20F-46BD-8C90-340247D58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E3F6-E6CC-4FB1-B14B-22704131AF66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EB07-B20F-46BD-8C90-340247D58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E3F6-E6CC-4FB1-B14B-22704131AF66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EB07-B20F-46BD-8C90-340247D58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E3F6-E6CC-4FB1-B14B-22704131AF66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EB07-B20F-46BD-8C90-340247D58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FE3F6-E6CC-4FB1-B14B-22704131AF66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8EB07-B20F-46BD-8C90-340247D589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wendeni ask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3744416" cy="4766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Twendeni</a:t>
            </a:r>
            <a:r>
              <a:rPr lang="en-US" b="1" dirty="0" smtClean="0"/>
              <a:t> </a:t>
            </a:r>
            <a:r>
              <a:rPr lang="en-US" b="1" dirty="0" err="1" smtClean="0"/>
              <a:t>askari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51520" y="444120"/>
            <a:ext cx="417646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 </a:t>
            </a:r>
            <a:r>
              <a:rPr lang="en-US" b="1" dirty="0" err="1" smtClean="0"/>
              <a:t>Twendeni</a:t>
            </a:r>
            <a:r>
              <a:rPr lang="en-US" b="1" dirty="0" smtClean="0"/>
              <a:t> </a:t>
            </a:r>
            <a:r>
              <a:rPr lang="en-US" b="1" dirty="0" err="1" smtClean="0"/>
              <a:t>askari</a:t>
            </a:r>
            <a:r>
              <a:rPr lang="en-US" b="1" dirty="0" smtClean="0"/>
              <a:t>, </a:t>
            </a:r>
            <a:r>
              <a:rPr lang="en-US" b="1" dirty="0" err="1" smtClean="0"/>
              <a:t>watu</a:t>
            </a:r>
            <a:r>
              <a:rPr lang="en-US" b="1" dirty="0" smtClean="0"/>
              <a:t> </a:t>
            </a:r>
            <a:r>
              <a:rPr lang="en-US" b="1" dirty="0" err="1" smtClean="0"/>
              <a:t>wa</a:t>
            </a:r>
            <a:r>
              <a:rPr lang="en-US" b="1" dirty="0" smtClean="0"/>
              <a:t> </a:t>
            </a:r>
            <a:r>
              <a:rPr lang="en-US" b="1" dirty="0" err="1" smtClean="0"/>
              <a:t>Mungu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yuko</a:t>
            </a:r>
            <a:r>
              <a:rPr lang="en-US" b="1" dirty="0" smtClean="0"/>
              <a:t> </a:t>
            </a:r>
            <a:r>
              <a:rPr lang="en-US" b="1" dirty="0" err="1" smtClean="0"/>
              <a:t>mbele</a:t>
            </a:r>
            <a:r>
              <a:rPr lang="en-US" b="1" dirty="0" smtClean="0"/>
              <a:t>, </a:t>
            </a:r>
            <a:r>
              <a:rPr lang="en-US" b="1" dirty="0" err="1" smtClean="0"/>
              <a:t>tumwandame</a:t>
            </a:r>
            <a:r>
              <a:rPr lang="en-US" b="1" dirty="0" smtClean="0"/>
              <a:t> </a:t>
            </a:r>
            <a:r>
              <a:rPr lang="en-US" b="1" dirty="0" err="1" smtClean="0"/>
              <a:t>juu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Ametangulia</a:t>
            </a:r>
            <a:r>
              <a:rPr lang="en-US" b="1" dirty="0" smtClean="0"/>
              <a:t> Bwana </a:t>
            </a:r>
            <a:r>
              <a:rPr lang="en-US" b="1" dirty="0" err="1" smtClean="0"/>
              <a:t>Vitani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Twende</a:t>
            </a:r>
            <a:r>
              <a:rPr lang="en-US" b="1" dirty="0" smtClean="0"/>
              <a:t> </a:t>
            </a:r>
            <a:r>
              <a:rPr lang="en-US" b="1" dirty="0" err="1" smtClean="0"/>
              <a:t>mbele</a:t>
            </a:r>
            <a:r>
              <a:rPr lang="en-US" b="1" dirty="0" smtClean="0"/>
              <a:t> </a:t>
            </a:r>
            <a:r>
              <a:rPr lang="en-US" b="1" dirty="0" err="1" smtClean="0"/>
              <a:t>kwani</a:t>
            </a:r>
            <a:r>
              <a:rPr lang="en-US" b="1" dirty="0" smtClean="0"/>
              <a:t> </a:t>
            </a:r>
            <a:r>
              <a:rPr lang="en-US" b="1" dirty="0" err="1" smtClean="0"/>
              <a:t>ndiye</a:t>
            </a:r>
            <a:r>
              <a:rPr lang="en-US" b="1" dirty="0" smtClean="0"/>
              <a:t> </a:t>
            </a:r>
            <a:r>
              <a:rPr lang="en-US" b="1" dirty="0" err="1" smtClean="0"/>
              <a:t>amini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Twendeni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askari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watu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Mungu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Yesu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yuko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mbele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tumwandame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juu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/>
          </a:p>
          <a:p>
            <a:r>
              <a:rPr lang="en-US" b="1" dirty="0" smtClean="0"/>
              <a:t>2. </a:t>
            </a:r>
            <a:r>
              <a:rPr lang="en-US" b="1" dirty="0" err="1" smtClean="0"/>
              <a:t>Jeshi</a:t>
            </a:r>
            <a:r>
              <a:rPr lang="en-US" b="1" dirty="0" smtClean="0"/>
              <a:t> la </a:t>
            </a:r>
            <a:r>
              <a:rPr lang="en-US" b="1" dirty="0" err="1" smtClean="0"/>
              <a:t>shetani</a:t>
            </a:r>
            <a:r>
              <a:rPr lang="en-US" b="1" dirty="0" smtClean="0"/>
              <a:t>, </a:t>
            </a:r>
            <a:r>
              <a:rPr lang="en-US" b="1" dirty="0" err="1" smtClean="0"/>
              <a:t>Likisikia</a:t>
            </a:r>
            <a:endParaRPr lang="en-US" b="1" dirty="0" smtClean="0"/>
          </a:p>
          <a:p>
            <a:r>
              <a:rPr lang="en-US" b="1" dirty="0" err="1" smtClean="0"/>
              <a:t>Jina</a:t>
            </a:r>
            <a:r>
              <a:rPr lang="en-US" b="1" dirty="0" smtClean="0"/>
              <a:t> la </a:t>
            </a:r>
            <a:r>
              <a:rPr lang="en-US" b="1" dirty="0" err="1" smtClean="0"/>
              <a:t>Mwokozi</a:t>
            </a:r>
            <a:r>
              <a:rPr lang="en-US" b="1" dirty="0" smtClean="0"/>
              <a:t>, </a:t>
            </a:r>
            <a:r>
              <a:rPr lang="en-US" b="1" dirty="0" err="1" smtClean="0"/>
              <a:t>Litakimbia</a:t>
            </a:r>
            <a:endParaRPr lang="en-US" b="1" dirty="0" smtClean="0"/>
          </a:p>
          <a:p>
            <a:r>
              <a:rPr lang="en-US" b="1" dirty="0" err="1" smtClean="0"/>
              <a:t>Kelele</a:t>
            </a:r>
            <a:r>
              <a:rPr lang="en-US" b="1" dirty="0" smtClean="0"/>
              <a:t> </a:t>
            </a:r>
            <a:r>
              <a:rPr lang="en-US" b="1" dirty="0" err="1" smtClean="0"/>
              <a:t>za</a:t>
            </a:r>
            <a:r>
              <a:rPr lang="en-US" b="1" dirty="0" smtClean="0"/>
              <a:t> </a:t>
            </a:r>
            <a:r>
              <a:rPr lang="en-US" b="1" dirty="0" err="1" smtClean="0"/>
              <a:t>shangwe</a:t>
            </a:r>
            <a:r>
              <a:rPr lang="en-US" b="1" dirty="0" smtClean="0"/>
              <a:t>, </a:t>
            </a:r>
            <a:r>
              <a:rPr lang="en-US" b="1" dirty="0" err="1" smtClean="0"/>
              <a:t>Zivume</a:t>
            </a:r>
            <a:r>
              <a:rPr lang="en-US" b="1" dirty="0" smtClean="0"/>
              <a:t> </a:t>
            </a:r>
            <a:r>
              <a:rPr lang="en-US" b="1" dirty="0" err="1" smtClean="0"/>
              <a:t>nchini</a:t>
            </a:r>
            <a:r>
              <a:rPr lang="en-US" b="1" dirty="0" smtClean="0"/>
              <a:t>;</a:t>
            </a:r>
          </a:p>
          <a:p>
            <a:r>
              <a:rPr lang="en-US" b="1" dirty="0" err="1" smtClean="0"/>
              <a:t>Ndugu</a:t>
            </a:r>
            <a:r>
              <a:rPr lang="en-US" b="1" dirty="0" smtClean="0"/>
              <a:t> </a:t>
            </a:r>
            <a:r>
              <a:rPr lang="en-US" b="1" dirty="0" err="1" smtClean="0"/>
              <a:t>inueni</a:t>
            </a:r>
            <a:r>
              <a:rPr lang="en-US" b="1" dirty="0" smtClean="0"/>
              <a:t> </a:t>
            </a:r>
            <a:r>
              <a:rPr lang="en-US" b="1" dirty="0" err="1" smtClean="0"/>
              <a:t>zenu</a:t>
            </a:r>
            <a:r>
              <a:rPr lang="en-US" b="1" dirty="0" smtClean="0"/>
              <a:t> </a:t>
            </a:r>
            <a:r>
              <a:rPr lang="en-US" b="1" dirty="0" err="1" smtClean="0"/>
              <a:t>sauti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3. </a:t>
            </a:r>
            <a:r>
              <a:rPr lang="en-US" b="1" dirty="0" err="1" smtClean="0"/>
              <a:t>Kweli</a:t>
            </a:r>
            <a:r>
              <a:rPr lang="en-US" b="1" dirty="0" smtClean="0"/>
              <a:t> </a:t>
            </a:r>
            <a:r>
              <a:rPr lang="en-US" b="1" dirty="0" err="1" smtClean="0"/>
              <a:t>kundi</a:t>
            </a:r>
            <a:r>
              <a:rPr lang="en-US" b="1" dirty="0" smtClean="0"/>
              <a:t> </a:t>
            </a:r>
            <a:r>
              <a:rPr lang="en-US" b="1" dirty="0" err="1" smtClean="0"/>
              <a:t>ndogo</a:t>
            </a:r>
            <a:r>
              <a:rPr lang="en-US" b="1" dirty="0" smtClean="0"/>
              <a:t>, </a:t>
            </a:r>
            <a:r>
              <a:rPr lang="en-US" b="1" dirty="0" err="1" smtClean="0"/>
              <a:t>watu</a:t>
            </a:r>
            <a:r>
              <a:rPr lang="en-US" b="1" dirty="0" smtClean="0"/>
              <a:t> </a:t>
            </a:r>
            <a:r>
              <a:rPr lang="en-US" b="1" dirty="0" err="1" smtClean="0"/>
              <a:t>wa</a:t>
            </a:r>
            <a:r>
              <a:rPr lang="en-US" b="1" dirty="0" smtClean="0"/>
              <a:t> </a:t>
            </a:r>
            <a:r>
              <a:rPr lang="en-US" b="1" dirty="0" err="1" smtClean="0"/>
              <a:t>Mungu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Sisi</a:t>
            </a:r>
            <a:r>
              <a:rPr lang="en-US" b="1" dirty="0" smtClean="0"/>
              <a:t> Na </a:t>
            </a:r>
            <a:r>
              <a:rPr lang="en-US" b="1" dirty="0" err="1" smtClean="0"/>
              <a:t>Mababa</a:t>
            </a:r>
            <a:r>
              <a:rPr lang="en-US" b="1" dirty="0" smtClean="0"/>
              <a:t> </a:t>
            </a:r>
            <a:r>
              <a:rPr lang="en-US" b="1" dirty="0" err="1" smtClean="0"/>
              <a:t>tu</a:t>
            </a:r>
            <a:r>
              <a:rPr lang="en-US" b="1" dirty="0" smtClean="0"/>
              <a:t> </a:t>
            </a:r>
            <a:r>
              <a:rPr lang="en-US" b="1" dirty="0" err="1" smtClean="0"/>
              <a:t>moja</a:t>
            </a:r>
            <a:r>
              <a:rPr lang="en-US" b="1" dirty="0" smtClean="0"/>
              <a:t> </a:t>
            </a:r>
            <a:r>
              <a:rPr lang="en-US" b="1" dirty="0" err="1" smtClean="0"/>
              <a:t>fungu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Hatutengwi</a:t>
            </a:r>
            <a:r>
              <a:rPr lang="en-US" b="1" dirty="0" smtClean="0"/>
              <a:t> </a:t>
            </a:r>
            <a:r>
              <a:rPr lang="en-US" b="1" dirty="0" err="1" smtClean="0"/>
              <a:t>nao</a:t>
            </a:r>
            <a:r>
              <a:rPr lang="en-US" b="1" dirty="0" smtClean="0"/>
              <a:t>, </a:t>
            </a:r>
            <a:r>
              <a:rPr lang="en-US" b="1" dirty="0" err="1" smtClean="0"/>
              <a:t>moja</a:t>
            </a:r>
            <a:r>
              <a:rPr lang="en-US" b="1" dirty="0" smtClean="0"/>
              <a:t> </a:t>
            </a:r>
            <a:r>
              <a:rPr lang="en-US" b="1" dirty="0" err="1" smtClean="0"/>
              <a:t>imani</a:t>
            </a:r>
            <a:r>
              <a:rPr lang="en-US" b="1" dirty="0" smtClean="0"/>
              <a:t>, </a:t>
            </a:r>
            <a:r>
              <a:rPr lang="en-US" b="1" dirty="0" err="1" smtClean="0"/>
              <a:t>Tumaini</a:t>
            </a:r>
            <a:endParaRPr lang="en-US" b="1" dirty="0" smtClean="0"/>
          </a:p>
          <a:p>
            <a:r>
              <a:rPr lang="en-US" b="1" dirty="0" err="1" smtClean="0"/>
              <a:t>moja</a:t>
            </a:r>
            <a:r>
              <a:rPr lang="en-US" b="1" dirty="0" smtClean="0"/>
              <a:t>,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moja</a:t>
            </a:r>
            <a:r>
              <a:rPr lang="en-US" b="1" dirty="0" smtClean="0"/>
              <a:t> </a:t>
            </a:r>
            <a:r>
              <a:rPr lang="en-US" b="1" dirty="0" err="1" smtClean="0"/>
              <a:t>dini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4. </a:t>
            </a:r>
            <a:r>
              <a:rPr lang="en-US" b="1" dirty="0" err="1" smtClean="0"/>
              <a:t>Haya</a:t>
            </a:r>
            <a:r>
              <a:rPr lang="en-US" b="1" dirty="0" smtClean="0"/>
              <a:t> </a:t>
            </a:r>
            <a:r>
              <a:rPr lang="en-US" b="1" dirty="0" err="1" smtClean="0"/>
              <a:t>mbele</a:t>
            </a:r>
            <a:r>
              <a:rPr lang="en-US" b="1" dirty="0" smtClean="0"/>
              <a:t> </a:t>
            </a:r>
            <a:r>
              <a:rPr lang="en-US" b="1" dirty="0" err="1" smtClean="0"/>
              <a:t>watu</a:t>
            </a:r>
            <a:r>
              <a:rPr lang="en-US" b="1" dirty="0" smtClean="0"/>
              <a:t> </a:t>
            </a:r>
            <a:r>
              <a:rPr lang="en-US" b="1" dirty="0" err="1" smtClean="0"/>
              <a:t>Nasi</a:t>
            </a:r>
            <a:r>
              <a:rPr lang="en-US" b="1" dirty="0" smtClean="0"/>
              <a:t> </a:t>
            </a:r>
            <a:r>
              <a:rPr lang="en-US" b="1" dirty="0" err="1" smtClean="0"/>
              <a:t>njiani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Inueni</a:t>
            </a:r>
            <a:r>
              <a:rPr lang="en-US" b="1" dirty="0" smtClean="0"/>
              <a:t> </a:t>
            </a:r>
            <a:r>
              <a:rPr lang="en-US" b="1" dirty="0" err="1" smtClean="0"/>
              <a:t>nyoyo</a:t>
            </a:r>
            <a:r>
              <a:rPr lang="en-US" b="1" dirty="0" smtClean="0"/>
              <a:t>, </a:t>
            </a:r>
            <a:r>
              <a:rPr lang="en-US" b="1" dirty="0" err="1" smtClean="0"/>
              <a:t>Nanyi</a:t>
            </a:r>
            <a:r>
              <a:rPr lang="en-US" b="1" dirty="0" smtClean="0"/>
              <a:t> </a:t>
            </a:r>
            <a:r>
              <a:rPr lang="en-US" b="1" dirty="0" err="1" smtClean="0"/>
              <a:t>sifuni</a:t>
            </a:r>
            <a:r>
              <a:rPr lang="en-US" b="1" dirty="0" smtClean="0"/>
              <a:t>;</a:t>
            </a:r>
          </a:p>
          <a:p>
            <a:r>
              <a:rPr lang="en-US" b="1" dirty="0" err="1" smtClean="0"/>
              <a:t>Heshima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sifa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Mfalme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Juu</a:t>
            </a:r>
            <a:r>
              <a:rPr lang="en-US" b="1" dirty="0" smtClean="0"/>
              <a:t> </a:t>
            </a:r>
            <a:r>
              <a:rPr lang="en-US" b="1" dirty="0" err="1" smtClean="0"/>
              <a:t>hata</a:t>
            </a:r>
            <a:r>
              <a:rPr lang="en-US" b="1" dirty="0" smtClean="0"/>
              <a:t> </a:t>
            </a:r>
            <a:r>
              <a:rPr lang="en-US" b="1" dirty="0" err="1" smtClean="0"/>
              <a:t>chini</a:t>
            </a:r>
            <a:r>
              <a:rPr lang="en-US" b="1" dirty="0" smtClean="0"/>
              <a:t>, </a:t>
            </a:r>
            <a:r>
              <a:rPr lang="en-US" b="1" dirty="0" err="1" smtClean="0"/>
              <a:t>sana</a:t>
            </a:r>
            <a:r>
              <a:rPr lang="en-US" b="1" dirty="0" smtClean="0"/>
              <a:t> </a:t>
            </a:r>
            <a:r>
              <a:rPr lang="en-US" b="1" dirty="0" err="1" smtClean="0"/>
              <a:t>zivume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124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Twendeni askari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Twendeni askari</dc:title>
  <dc:creator>mary</dc:creator>
  <cp:lastModifiedBy>mary</cp:lastModifiedBy>
  <cp:revision>5</cp:revision>
  <dcterms:created xsi:type="dcterms:W3CDTF">2023-08-26T14:41:24Z</dcterms:created>
  <dcterms:modified xsi:type="dcterms:W3CDTF">2023-08-26T16:08:10Z</dcterms:modified>
</cp:coreProperties>
</file>