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4CA74-60B2-4FB2-AA9F-306D4F77C19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A9E9A-60F9-4F7D-8B8F-CD1667F132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to sú dni Eliáš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Toto </a:t>
            </a:r>
            <a:r>
              <a:rPr lang="en-US" b="1" dirty="0" err="1" smtClean="0"/>
              <a:t>sú</a:t>
            </a:r>
            <a:r>
              <a:rPr lang="en-US" b="1" dirty="0" smtClean="0"/>
              <a:t> </a:t>
            </a:r>
            <a:r>
              <a:rPr lang="en-US" b="1" dirty="0" err="1" smtClean="0"/>
              <a:t>dni</a:t>
            </a:r>
            <a:r>
              <a:rPr lang="en-US" b="1" dirty="0" smtClean="0"/>
              <a:t> </a:t>
            </a:r>
            <a:r>
              <a:rPr lang="en-US" b="1" dirty="0" err="1" smtClean="0"/>
              <a:t>Eliáša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79512" y="1988840"/>
            <a:ext cx="8820472" cy="46085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 Toto </a:t>
            </a:r>
            <a:r>
              <a:rPr lang="en-US" b="1" dirty="0" err="1" smtClean="0"/>
              <a:t>sú</a:t>
            </a:r>
            <a:r>
              <a:rPr lang="en-US" b="1" dirty="0" smtClean="0"/>
              <a:t> </a:t>
            </a:r>
            <a:r>
              <a:rPr lang="en-US" b="1" dirty="0" err="1" smtClean="0"/>
              <a:t>dni</a:t>
            </a:r>
            <a:r>
              <a:rPr lang="en-US" b="1" dirty="0" smtClean="0"/>
              <a:t>  </a:t>
            </a:r>
            <a:r>
              <a:rPr lang="en-US" b="1" dirty="0" err="1" smtClean="0"/>
              <a:t>Eliáša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keď</a:t>
            </a:r>
            <a:r>
              <a:rPr lang="en-US" b="1" dirty="0" smtClean="0"/>
              <a:t>  </a:t>
            </a:r>
            <a:r>
              <a:rPr lang="en-US" b="1" dirty="0" err="1" smtClean="0"/>
              <a:t>preniká</a:t>
            </a:r>
            <a:r>
              <a:rPr lang="en-US" b="1" dirty="0" smtClean="0"/>
              <a:t>  </a:t>
            </a:r>
            <a:r>
              <a:rPr lang="en-US" b="1" dirty="0" err="1" smtClean="0"/>
              <a:t>svet</a:t>
            </a:r>
            <a:r>
              <a:rPr lang="en-US" b="1" dirty="0" smtClean="0"/>
              <a:t> </a:t>
            </a:r>
            <a:r>
              <a:rPr lang="en-US" b="1" dirty="0" err="1" smtClean="0"/>
              <a:t>Pánov</a:t>
            </a:r>
            <a:r>
              <a:rPr lang="en-US" b="1" dirty="0" smtClean="0"/>
              <a:t>  </a:t>
            </a:r>
            <a:r>
              <a:rPr lang="en-US" b="1" dirty="0" err="1" smtClean="0"/>
              <a:t>hlas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Toto </a:t>
            </a:r>
            <a:r>
              <a:rPr lang="en-US" b="1" dirty="0" err="1" smtClean="0"/>
              <a:t>sú</a:t>
            </a:r>
            <a:r>
              <a:rPr lang="en-US" b="1" dirty="0" smtClean="0"/>
              <a:t> </a:t>
            </a:r>
            <a:r>
              <a:rPr lang="en-US" b="1" dirty="0" err="1" smtClean="0"/>
              <a:t>dni</a:t>
            </a:r>
            <a:r>
              <a:rPr lang="en-US" b="1" dirty="0" smtClean="0"/>
              <a:t>, </a:t>
            </a:r>
            <a:r>
              <a:rPr lang="en-US" b="1" dirty="0" err="1" smtClean="0"/>
              <a:t>keď</a:t>
            </a:r>
            <a:r>
              <a:rPr lang="en-US" b="1" dirty="0" smtClean="0"/>
              <a:t> </a:t>
            </a:r>
            <a:r>
              <a:rPr lang="en-US" b="1" dirty="0" err="1" smtClean="0"/>
              <a:t>Tvoj</a:t>
            </a:r>
            <a:r>
              <a:rPr lang="en-US" b="1" dirty="0" smtClean="0"/>
              <a:t>  </a:t>
            </a:r>
            <a:r>
              <a:rPr lang="en-US" b="1" dirty="0" err="1" smtClean="0"/>
              <a:t>sluha</a:t>
            </a:r>
            <a:r>
              <a:rPr lang="en-US" b="1" dirty="0" smtClean="0"/>
              <a:t> </a:t>
            </a:r>
            <a:r>
              <a:rPr lang="en-US" b="1" dirty="0" err="1" smtClean="0"/>
              <a:t>Mojžiš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obnovil</a:t>
            </a:r>
            <a:r>
              <a:rPr lang="en-US" b="1" dirty="0" smtClean="0"/>
              <a:t>  </a:t>
            </a:r>
            <a:r>
              <a:rPr lang="en-US" b="1" dirty="0" err="1" smtClean="0"/>
              <a:t>zákon</a:t>
            </a:r>
            <a:r>
              <a:rPr lang="en-US" b="1" dirty="0" smtClean="0"/>
              <a:t> </a:t>
            </a:r>
            <a:r>
              <a:rPr lang="en-US" b="1" dirty="0" err="1" smtClean="0"/>
              <a:t>Tvoj</a:t>
            </a:r>
            <a:r>
              <a:rPr lang="en-US" b="1" dirty="0" smtClean="0"/>
              <a:t> </a:t>
            </a:r>
            <a:r>
              <a:rPr lang="en-US" b="1" dirty="0" err="1" smtClean="0"/>
              <a:t>zas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Hoci</a:t>
            </a:r>
            <a:r>
              <a:rPr lang="en-US" b="1" dirty="0" smtClean="0"/>
              <a:t> </a:t>
            </a:r>
            <a:r>
              <a:rPr lang="en-US" b="1" dirty="0" err="1" smtClean="0"/>
              <a:t>sú</a:t>
            </a:r>
            <a:r>
              <a:rPr lang="en-US" b="1" dirty="0" smtClean="0"/>
              <a:t> </a:t>
            </a:r>
            <a:r>
              <a:rPr lang="en-US" b="1" dirty="0" err="1" smtClean="0"/>
              <a:t>dni</a:t>
            </a:r>
            <a:r>
              <a:rPr lang="en-US" b="1" dirty="0" smtClean="0"/>
              <a:t> </a:t>
            </a:r>
            <a:r>
              <a:rPr lang="en-US" b="1" dirty="0" err="1" smtClean="0"/>
              <a:t>veľkej</a:t>
            </a:r>
            <a:r>
              <a:rPr lang="en-US" b="1" dirty="0" smtClean="0"/>
              <a:t> </a:t>
            </a:r>
            <a:r>
              <a:rPr lang="en-US" b="1" dirty="0" err="1" smtClean="0"/>
              <a:t>emi</a:t>
            </a:r>
            <a:r>
              <a:rPr lang="en-US" b="1" dirty="0" smtClean="0"/>
              <a:t> </a:t>
            </a:r>
            <a:r>
              <a:rPr lang="en-US" b="1" dirty="0" err="1" smtClean="0"/>
              <a:t>skúšky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keď</a:t>
            </a:r>
            <a:r>
              <a:rPr lang="en-US" b="1" dirty="0" smtClean="0"/>
              <a:t>  </a:t>
            </a:r>
            <a:r>
              <a:rPr lang="en-US" b="1" dirty="0" err="1" smtClean="0"/>
              <a:t>hlad</a:t>
            </a:r>
            <a:r>
              <a:rPr lang="en-US" b="1" dirty="0" smtClean="0"/>
              <a:t>, </a:t>
            </a:r>
            <a:r>
              <a:rPr lang="en-US" b="1" dirty="0" err="1" smtClean="0"/>
              <a:t>temno</a:t>
            </a:r>
            <a:r>
              <a:rPr lang="en-US" b="1" dirty="0" smtClean="0"/>
              <a:t> </a:t>
            </a:r>
            <a:r>
              <a:rPr lang="en-US" b="1" dirty="0" err="1" smtClean="0"/>
              <a:t>vzpiera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v  </a:t>
            </a:r>
            <a:r>
              <a:rPr lang="en-US" b="1" dirty="0" err="1" smtClean="0"/>
              <a:t>nás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sme</a:t>
            </a:r>
            <a:r>
              <a:rPr lang="en-US" b="1" dirty="0" smtClean="0"/>
              <a:t>  </a:t>
            </a:r>
            <a:r>
              <a:rPr lang="en-US" b="1" dirty="0" err="1" smtClean="0"/>
              <a:t>stále</a:t>
            </a:r>
            <a:r>
              <a:rPr lang="en-US" b="1" dirty="0" smtClean="0"/>
              <a:t> </a:t>
            </a:r>
            <a:r>
              <a:rPr lang="en-US" b="1" dirty="0" err="1" smtClean="0"/>
              <a:t>tým</a:t>
            </a:r>
            <a:r>
              <a:rPr lang="en-US" b="1" dirty="0" smtClean="0"/>
              <a:t> </a:t>
            </a:r>
            <a:r>
              <a:rPr lang="en-US" b="1" dirty="0" err="1" smtClean="0"/>
              <a:t>hlasom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 </a:t>
            </a:r>
            <a:r>
              <a:rPr lang="en-US" b="1" dirty="0" err="1" smtClean="0"/>
              <a:t>púšti</a:t>
            </a:r>
            <a:r>
              <a:rPr lang="en-US" b="1" dirty="0" smtClean="0"/>
              <a:t> </a:t>
            </a:r>
            <a:r>
              <a:rPr lang="en-US" b="1" dirty="0" err="1" smtClean="0"/>
              <a:t>kričiac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Tak</a:t>
            </a:r>
            <a:r>
              <a:rPr lang="en-US" b="1" dirty="0" smtClean="0"/>
              <a:t>  </a:t>
            </a:r>
            <a:r>
              <a:rPr lang="en-US" b="1" dirty="0" err="1" smtClean="0"/>
              <a:t>priprav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,  </a:t>
            </a:r>
            <a:r>
              <a:rPr lang="en-US" b="1" dirty="0" err="1" smtClean="0"/>
              <a:t>prichádza</a:t>
            </a:r>
            <a:r>
              <a:rPr lang="en-US" b="1" dirty="0" smtClean="0"/>
              <a:t> Pan!“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Hľa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vchádza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Pán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oblakoch</a:t>
            </a:r>
            <a:r>
              <a:rPr lang="en-US" b="1" dirty="0" smtClean="0">
                <a:solidFill>
                  <a:srgbClr val="FF0000"/>
                </a:solidFill>
              </a:rPr>
              <a:t> k </a:t>
            </a:r>
            <a:r>
              <a:rPr lang="en-US" b="1" dirty="0" err="1" smtClean="0">
                <a:solidFill>
                  <a:srgbClr val="FF0000"/>
                </a:solidFill>
              </a:rPr>
              <a:t>nám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slnka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jas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poľnica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už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znie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Zdvihni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hlas</a:t>
            </a:r>
            <a:r>
              <a:rPr lang="en-US" b="1" dirty="0" smtClean="0">
                <a:solidFill>
                  <a:srgbClr val="FF0000"/>
                </a:solidFill>
              </a:rPr>
              <a:t>, je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jubilejný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rok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zo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Siona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spása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príde</a:t>
            </a:r>
            <a:r>
              <a:rPr lang="en-US" b="1" dirty="0" smtClean="0">
                <a:solidFill>
                  <a:srgbClr val="FF0000"/>
                </a:solidFill>
              </a:rPr>
              <a:t> k </a:t>
            </a:r>
            <a:r>
              <a:rPr lang="en-US" b="1" dirty="0" err="1" smtClean="0">
                <a:solidFill>
                  <a:srgbClr val="FF0000"/>
                </a:solidFill>
              </a:rPr>
              <a:t>nám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</a:t>
            </a:r>
            <a:r>
              <a:rPr lang="en-US" b="1" dirty="0" smtClean="0"/>
              <a:t>. Toto </a:t>
            </a:r>
            <a:r>
              <a:rPr lang="en-US" b="1" dirty="0" err="1" smtClean="0"/>
              <a:t>sú</a:t>
            </a:r>
            <a:r>
              <a:rPr lang="en-US" b="1" dirty="0" smtClean="0"/>
              <a:t> </a:t>
            </a:r>
            <a:r>
              <a:rPr lang="en-US" b="1" dirty="0" err="1" smtClean="0"/>
              <a:t>dni</a:t>
            </a:r>
            <a:r>
              <a:rPr lang="en-US" b="1" dirty="0" smtClean="0"/>
              <a:t> </a:t>
            </a:r>
            <a:r>
              <a:rPr lang="en-US" b="1" dirty="0" err="1" smtClean="0"/>
              <a:t>Ezechiela</a:t>
            </a:r>
            <a:r>
              <a:rPr lang="en-US" b="1" dirty="0" smtClean="0"/>
              <a:t>, </a:t>
            </a:r>
            <a:endParaRPr lang="en-US" b="1" dirty="0" smtClean="0"/>
          </a:p>
          <a:p>
            <a:r>
              <a:rPr lang="en-US" b="1" dirty="0" err="1" smtClean="0"/>
              <a:t>keď</a:t>
            </a:r>
            <a:r>
              <a:rPr lang="en-US" b="1" dirty="0" smtClean="0"/>
              <a:t> </a:t>
            </a:r>
            <a:r>
              <a:rPr lang="en-US" b="1" dirty="0" err="1" smtClean="0"/>
              <a:t>kosti</a:t>
            </a:r>
            <a:r>
              <a:rPr lang="en-US" b="1" dirty="0" smtClean="0"/>
              <a:t> </a:t>
            </a:r>
            <a:r>
              <a:rPr lang="en-US" b="1" dirty="0" err="1" smtClean="0"/>
              <a:t>suché</a:t>
            </a:r>
            <a:r>
              <a:rPr lang="en-US" b="1" dirty="0" smtClean="0"/>
              <a:t> </a:t>
            </a:r>
            <a:r>
              <a:rPr lang="en-US" b="1" dirty="0" err="1" smtClean="0"/>
              <a:t>ožijú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Toto </a:t>
            </a:r>
            <a:r>
              <a:rPr lang="en-US" b="1" dirty="0" err="1" smtClean="0"/>
              <a:t>sú</a:t>
            </a:r>
            <a:r>
              <a:rPr lang="en-US" b="1" dirty="0" smtClean="0"/>
              <a:t> </a:t>
            </a:r>
            <a:r>
              <a:rPr lang="en-US" b="1" dirty="0" err="1" smtClean="0"/>
              <a:t>dni</a:t>
            </a:r>
            <a:r>
              <a:rPr lang="en-US" b="1" dirty="0" smtClean="0"/>
              <a:t>, </a:t>
            </a:r>
            <a:r>
              <a:rPr lang="en-US" b="1" dirty="0" err="1" smtClean="0"/>
              <a:t>keď</a:t>
            </a:r>
            <a:r>
              <a:rPr lang="en-US" b="1" dirty="0" smtClean="0"/>
              <a:t> </a:t>
            </a:r>
            <a:r>
              <a:rPr lang="en-US" b="1" dirty="0" err="1" smtClean="0"/>
              <a:t>Tvoj</a:t>
            </a:r>
            <a:r>
              <a:rPr lang="en-US" b="1" dirty="0" smtClean="0"/>
              <a:t> </a:t>
            </a:r>
            <a:r>
              <a:rPr lang="en-US" b="1" dirty="0" err="1" smtClean="0"/>
              <a:t>sluha</a:t>
            </a:r>
            <a:r>
              <a:rPr lang="en-US" b="1" dirty="0" smtClean="0"/>
              <a:t> </a:t>
            </a:r>
            <a:r>
              <a:rPr lang="en-US" b="1" dirty="0" err="1" smtClean="0"/>
              <a:t>Dávid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zaspieval</a:t>
            </a:r>
            <a:r>
              <a:rPr lang="en-US" b="1" dirty="0" smtClean="0"/>
              <a:t> </a:t>
            </a:r>
            <a:r>
              <a:rPr lang="en-US" b="1" dirty="0" err="1" smtClean="0"/>
              <a:t>pieseň</a:t>
            </a:r>
            <a:r>
              <a:rPr lang="en-US" b="1" dirty="0" smtClean="0"/>
              <a:t> </a:t>
            </a:r>
            <a:r>
              <a:rPr lang="en-US" b="1" dirty="0" err="1" smtClean="0"/>
              <a:t>novú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To je </a:t>
            </a:r>
            <a:r>
              <a:rPr lang="en-US" b="1" dirty="0" err="1" smtClean="0"/>
              <a:t>čas</a:t>
            </a:r>
            <a:r>
              <a:rPr lang="en-US" b="1" dirty="0" smtClean="0"/>
              <a:t> </a:t>
            </a:r>
            <a:r>
              <a:rPr lang="en-US" b="1" dirty="0" err="1" smtClean="0"/>
              <a:t>Pánovej</a:t>
            </a:r>
            <a:r>
              <a:rPr lang="en-US" b="1" dirty="0" smtClean="0"/>
              <a:t> </a:t>
            </a:r>
            <a:r>
              <a:rPr lang="en-US" b="1" dirty="0" err="1" smtClean="0"/>
              <a:t>žatvy</a:t>
            </a:r>
            <a:r>
              <a:rPr lang="en-US" b="1" dirty="0" smtClean="0"/>
              <a:t>, </a:t>
            </a:r>
            <a:endParaRPr lang="en-US" b="1" dirty="0" smtClean="0"/>
          </a:p>
          <a:p>
            <a:r>
              <a:rPr lang="en-US" b="1" dirty="0" err="1" smtClean="0"/>
              <a:t>keď</a:t>
            </a:r>
            <a:r>
              <a:rPr lang="en-US" b="1" dirty="0" smtClean="0"/>
              <a:t> </a:t>
            </a:r>
            <a:r>
              <a:rPr lang="en-US" b="1" dirty="0" err="1" smtClean="0"/>
              <a:t>obilie</a:t>
            </a:r>
            <a:r>
              <a:rPr lang="en-US" b="1" dirty="0" smtClean="0"/>
              <a:t> </a:t>
            </a:r>
            <a:r>
              <a:rPr lang="en-US" b="1" dirty="0" err="1" smtClean="0"/>
              <a:t>čaká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nás</a:t>
            </a:r>
            <a:endParaRPr lang="en-US" b="1" dirty="0" smtClean="0"/>
          </a:p>
          <a:p>
            <a:r>
              <a:rPr lang="en-US" b="1" dirty="0" smtClean="0"/>
              <a:t>a my </a:t>
            </a:r>
            <a:r>
              <a:rPr lang="en-US" b="1" dirty="0" err="1" smtClean="0"/>
              <a:t>sme</a:t>
            </a:r>
            <a:r>
              <a:rPr lang="en-US" b="1" dirty="0" smtClean="0"/>
              <a:t> </a:t>
            </a:r>
            <a:r>
              <a:rPr lang="en-US" b="1" dirty="0" err="1" smtClean="0"/>
              <a:t>tí</a:t>
            </a:r>
            <a:r>
              <a:rPr lang="en-US" b="1" dirty="0" smtClean="0"/>
              <a:t> </a:t>
            </a:r>
            <a:r>
              <a:rPr lang="en-US" b="1" dirty="0" err="1" smtClean="0"/>
              <a:t>pozvaní</a:t>
            </a:r>
            <a:r>
              <a:rPr lang="en-US" b="1" dirty="0" smtClean="0"/>
              <a:t> </a:t>
            </a:r>
            <a:r>
              <a:rPr lang="en-US" b="1" dirty="0" err="1" smtClean="0"/>
              <a:t>Jemu</a:t>
            </a:r>
            <a:r>
              <a:rPr lang="en-US" b="1" dirty="0" smtClean="0"/>
              <a:t> </a:t>
            </a:r>
            <a:r>
              <a:rPr lang="en-US" b="1" dirty="0" err="1" smtClean="0"/>
              <a:t>slúžiť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 err="1" smtClean="0"/>
              <a:t>oznámiť</a:t>
            </a:r>
            <a:r>
              <a:rPr lang="en-US" b="1" dirty="0" smtClean="0"/>
              <a:t>, </a:t>
            </a:r>
            <a:r>
              <a:rPr lang="en-US" b="1" dirty="0" err="1" smtClean="0"/>
              <a:t>čo</a:t>
            </a:r>
            <a:r>
              <a:rPr lang="en-US" b="1" dirty="0" smtClean="0"/>
              <a:t> </a:t>
            </a:r>
            <a:r>
              <a:rPr lang="en-US" b="1" dirty="0" err="1" smtClean="0"/>
              <a:t>zveril</a:t>
            </a:r>
            <a:r>
              <a:rPr lang="en-US" b="1" dirty="0" smtClean="0"/>
              <a:t> </a:t>
            </a:r>
            <a:r>
              <a:rPr lang="en-US" b="1" dirty="0" err="1" smtClean="0"/>
              <a:t>nám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Bridge</a:t>
            </a:r>
            <a:endParaRPr lang="en-US" b="1" dirty="0" smtClean="0"/>
          </a:p>
          <a:p>
            <a:r>
              <a:rPr lang="pl-PL" b="1" dirty="0" smtClean="0"/>
              <a:t>Ni</a:t>
            </a:r>
            <a:r>
              <a:rPr lang="en-US" b="1" dirty="0" smtClean="0"/>
              <a:t> </a:t>
            </a:r>
            <a:r>
              <a:rPr lang="pl-PL" b="1" dirty="0" smtClean="0"/>
              <a:t>k</a:t>
            </a:r>
            <a:r>
              <a:rPr lang="pl-PL" b="1" dirty="0" smtClean="0"/>
              <a:t> nie je ako náš Pán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146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Toto sú dni Eliáša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Toto sú dni Eliáša</dc:title>
  <dc:creator>mary</dc:creator>
  <cp:lastModifiedBy>mary</cp:lastModifiedBy>
  <cp:revision>7</cp:revision>
  <dcterms:created xsi:type="dcterms:W3CDTF">2023-08-03T20:02:48Z</dcterms:created>
  <dcterms:modified xsi:type="dcterms:W3CDTF">2023-08-07T15:52:11Z</dcterms:modified>
</cp:coreProperties>
</file>