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29488-6FCF-4CF4-8293-1EAD14F21D9C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204A9-2600-4600-B3EB-5F89CDD38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mpre Seguirei a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5472608" cy="533871"/>
          </a:xfrm>
        </p:spPr>
        <p:txBody>
          <a:bodyPr>
            <a:normAutofit fontScale="90000"/>
          </a:bodyPr>
          <a:lstStyle/>
          <a:p>
            <a:r>
              <a:rPr lang="en-US" altLang="ko-KR" b="1" dirty="0" err="1" smtClean="0"/>
              <a:t>Sempre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Seguirei</a:t>
            </a:r>
            <a:r>
              <a:rPr lang="en-US" altLang="ko-KR" b="1" dirty="0" smtClean="0"/>
              <a:t> a Cristo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4464496" cy="473008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vale calmo irei tranquilo com Jesus,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as flores brotam, a levar a minha cruz.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qualquer lugar eu seguirei meu Salvador,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protegido pelo seu eterno amor.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Sempre, sempre seguirei a Cristo,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seja por onde for, eu o seguirei.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Sempre, sempre seguirei a Cristo;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seja, pois, por onde for, o seguirei.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vale escuro irei tranqüilo com Jesus,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as tempestades sempre encobrem a luz.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mão na sua, eu prossigo sem temor;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Jesus ao lado eu ando com vigor.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onde quer que for, Jesus, te seguirei;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entoando alegres melodias irei.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caminho em segurança sempre vou trilhar,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por fim, irei entrar no céu, meu lar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Sempre Seguirei a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谷を下れば</dc:title>
  <dc:creator>mary</dc:creator>
  <cp:lastModifiedBy>mary</cp:lastModifiedBy>
  <cp:revision>7</cp:revision>
  <dcterms:created xsi:type="dcterms:W3CDTF">2019-03-21T17:08:00Z</dcterms:created>
  <dcterms:modified xsi:type="dcterms:W3CDTF">2023-08-02T16:55:59Z</dcterms:modified>
</cp:coreProperties>
</file>