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303E7-01E8-464E-9C89-EA686EC7BB80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6B393-3D35-4802-8F2A-AE34726279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ati Gothala Ha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620688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Raati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Gothala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Haru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4608512" cy="4176464"/>
          </a:xfrm>
        </p:spPr>
        <p:txBody>
          <a:bodyPr>
            <a:noAutofit/>
          </a:bodyPr>
          <a:lstStyle/>
          <a:p>
            <a:pPr algn="l"/>
            <a:r>
              <a:rPr lang="hi-I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राती गोठालाहरू भेडाहरू रुङ्दै थे</a:t>
            </a:r>
          </a:p>
          <a:p>
            <a:pPr algn="l"/>
            <a:r>
              <a:rPr lang="hi-I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स्वर्गदुत देखा पर्यो उस्ले यो खबर  भन्यो.</a:t>
            </a:r>
          </a:p>
          <a:p>
            <a:pPr algn="l"/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महिमा अती उच्च स्थानमा </a:t>
            </a:r>
          </a:p>
          <a:p>
            <a:pPr algn="l"/>
            <a:endParaRPr lang="hi-IN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hi-I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म आएँ गर्नु प्रचार यो आनन्दको समाचार </a:t>
            </a:r>
          </a:p>
          <a:p>
            <a:pPr algn="l"/>
            <a:r>
              <a:rPr lang="hi-I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आज जन्म प्रभुको दाउदको शहरमा भो.</a:t>
            </a:r>
          </a:p>
          <a:p>
            <a:pPr algn="l"/>
            <a:endParaRPr lang="hi-IN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hi-I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गाईको एउटा गोठैमा भुसै खाने डुडैमा</a:t>
            </a:r>
          </a:p>
          <a:p>
            <a:pPr algn="l"/>
            <a:r>
              <a:rPr lang="hi-I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देख्नेछौ पस्रिएको जान उही प्रभु हो</a:t>
            </a:r>
            <a:r>
              <a:rPr lang="hi-I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Raati Gothala Haru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Raati Gothala Haru</dc:title>
  <dc:creator>mary</dc:creator>
  <cp:lastModifiedBy>mary</cp:lastModifiedBy>
  <cp:revision>10</cp:revision>
  <dcterms:created xsi:type="dcterms:W3CDTF">2020-11-05T15:13:52Z</dcterms:created>
  <dcterms:modified xsi:type="dcterms:W3CDTF">2023-08-21T18:45:13Z</dcterms:modified>
</cp:coreProperties>
</file>