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5D89-95A2-4F38-938B-8275B8D264F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A32D-AE76-430D-A432-E066D9E95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5D89-95A2-4F38-938B-8275B8D264F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A32D-AE76-430D-A432-E066D9E95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5D89-95A2-4F38-938B-8275B8D264F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A32D-AE76-430D-A432-E066D9E95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5D89-95A2-4F38-938B-8275B8D264F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A32D-AE76-430D-A432-E066D9E95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5D89-95A2-4F38-938B-8275B8D264F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A32D-AE76-430D-A432-E066D9E95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5D89-95A2-4F38-938B-8275B8D264F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A32D-AE76-430D-A432-E066D9E95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5D89-95A2-4F38-938B-8275B8D264F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A32D-AE76-430D-A432-E066D9E95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5D89-95A2-4F38-938B-8275B8D264F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A32D-AE76-430D-A432-E066D9E95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5D89-95A2-4F38-938B-8275B8D264F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A32D-AE76-430D-A432-E066D9E95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5D89-95A2-4F38-938B-8275B8D264F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A32D-AE76-430D-A432-E066D9E95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5D89-95A2-4F38-938B-8275B8D264F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A32D-AE76-430D-A432-E066D9E95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F5D89-95A2-4F38-938B-8275B8D264F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AA32D-AE76-430D-A432-E066D9E954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wn in the valley with My Savior Would Go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ovin narkandham vees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6192688" cy="6480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Poovin</a:t>
            </a:r>
            <a:r>
              <a:rPr lang="en-US" b="1" dirty="0" smtClean="0"/>
              <a:t> </a:t>
            </a:r>
            <a:r>
              <a:rPr lang="en-US" b="1" dirty="0" err="1" smtClean="0"/>
              <a:t>narkandham</a:t>
            </a:r>
            <a:r>
              <a:rPr lang="en-US" b="1" dirty="0" smtClean="0"/>
              <a:t> </a:t>
            </a:r>
            <a:r>
              <a:rPr lang="en-US" b="1" dirty="0" err="1" smtClean="0"/>
              <a:t>veesum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9828584" cy="5400600"/>
          </a:xfrm>
        </p:spPr>
        <p:txBody>
          <a:bodyPr numCol="2">
            <a:noAutofit/>
          </a:bodyPr>
          <a:lstStyle/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பூவின் நற்கந்தம் வீசும் சோலையாயினும்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நல்ல தண்ணீர் ஓடும் பள்ளத்தாக்கிலேயும்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நாதர் பின் சென்றேகி மோட்சம் நாடுவேன்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விண்ணில் சூடும் கிரீடம் நோக்கி ஓடுவேன்.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பின் செல்வேனே மீட்பர் பின் செல்வேனே</a:t>
            </a: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எங்கேயும் எப்போதும் பின்னே செல்லுவேன்</a:t>
            </a: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பின் செல்வேனே மீட்பர் பின் செல்வேனே</a:t>
            </a:r>
          </a:p>
          <a:p>
            <a:pPr algn="l"/>
            <a:r>
              <a:rPr lang="ta-IN" sz="1300" b="1" dirty="0" smtClean="0">
                <a:solidFill>
                  <a:srgbClr val="FF0000"/>
                </a:solidFill>
              </a:rPr>
              <a:t>இயேசு காட்டும் பாதையெல்லாம் செல்லுவேன்.</a:t>
            </a:r>
          </a:p>
          <a:p>
            <a:pPr algn="l"/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endParaRPr lang="ta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கார்மேகம் மேலே மூடும் பள்ளமென்கிலும்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காற்று கோரமாக மோதும் ஸ்தானத்திலும்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 பாதை காட்டச் சற்றும் அஞ்சவே மாட்டேன்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இரட்சகர் கைதாங்கத் தைரியம் கொள்ளுவேன்.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நாள் தோறும் இயேசு நாதர் கிட்டிச் சேருவேன்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மேடானாலும் காடானாலும் பின் செல்லுவேன்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மீட்பர் என்னை மோசமின்றிச் சுகமே காப்பார்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விண்ணில் தாசரோடு சேர்ந்து வாழ்விப்பார்.</a:t>
            </a:r>
          </a:p>
          <a:p>
            <a:pPr algn="l"/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ta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poovin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narkantham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veesum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solaiyaayinum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nalla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thannnneer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pallaththaakkilaeyum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naathar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pin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senteki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motcham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naaduvaen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vinnnnil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soodum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kireedam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Nnokki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oduvaen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300" b="1" dirty="0" smtClean="0">
                <a:solidFill>
                  <a:srgbClr val="FF0000"/>
                </a:solidFill>
              </a:rPr>
              <a:t>pin </a:t>
            </a:r>
            <a:r>
              <a:rPr lang="en-US" sz="1300" b="1" dirty="0" err="1" smtClean="0">
                <a:solidFill>
                  <a:srgbClr val="FF0000"/>
                </a:solidFill>
              </a:rPr>
              <a:t>selvaenae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meetpar</a:t>
            </a:r>
            <a:r>
              <a:rPr lang="en-US" sz="1300" b="1" dirty="0" smtClean="0">
                <a:solidFill>
                  <a:srgbClr val="FF0000"/>
                </a:solidFill>
              </a:rPr>
              <a:t> pin </a:t>
            </a:r>
            <a:r>
              <a:rPr lang="en-US" sz="1300" b="1" dirty="0" err="1" smtClean="0">
                <a:solidFill>
                  <a:srgbClr val="FF0000"/>
                </a:solidFill>
              </a:rPr>
              <a:t>selvaenae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engaeyum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eppothum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pinnae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selluvaen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300" b="1" dirty="0" smtClean="0">
                <a:solidFill>
                  <a:srgbClr val="FF0000"/>
                </a:solidFill>
              </a:rPr>
              <a:t>pin </a:t>
            </a:r>
            <a:r>
              <a:rPr lang="en-US" sz="1300" b="1" dirty="0" err="1" smtClean="0">
                <a:solidFill>
                  <a:srgbClr val="FF0000"/>
                </a:solidFill>
              </a:rPr>
              <a:t>selvaenae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meetpar</a:t>
            </a:r>
            <a:r>
              <a:rPr lang="en-US" sz="1300" b="1" dirty="0" smtClean="0">
                <a:solidFill>
                  <a:srgbClr val="FF0000"/>
                </a:solidFill>
              </a:rPr>
              <a:t> pin </a:t>
            </a:r>
            <a:r>
              <a:rPr lang="en-US" sz="1300" b="1" dirty="0" err="1" smtClean="0">
                <a:solidFill>
                  <a:srgbClr val="FF0000"/>
                </a:solidFill>
              </a:rPr>
              <a:t>selvaenae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Yesu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kaattum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paathaiyellaam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selluvaen</a:t>
            </a:r>
            <a:r>
              <a:rPr lang="en-US" sz="13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kaarmaekam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maelae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moodum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pallamenkilum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kaattu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koramaaka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mothum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sthaanaththilum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kaattach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sattum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anjavae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maattaen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iratchakar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kaithaangath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thairiyam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kolluvaen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thorum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naathar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kittich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seruvaen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maedaanaalum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kaadaanaalum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pin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selluvaen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meetpar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ennai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mosamintich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sukamae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kaappaar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vinnnnil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thaasarodu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sernthu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vaalvippaar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173</Words>
  <Application>Microsoft Office PowerPoint</Application>
  <PresentationFormat>On-screen Show (4:3)</PresentationFormat>
  <Paragraphs>47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Poovin narkandham veesum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poovin narkandham veesum</dc:title>
  <dc:creator>mary</dc:creator>
  <cp:lastModifiedBy>mary</cp:lastModifiedBy>
  <cp:revision>5</cp:revision>
  <dcterms:created xsi:type="dcterms:W3CDTF">2019-03-21T17:06:06Z</dcterms:created>
  <dcterms:modified xsi:type="dcterms:W3CDTF">2023-08-01T19:52:54Z</dcterms:modified>
</cp:coreProperties>
</file>