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3" d="100"/>
          <a:sy n="63" d="100"/>
        </p:scale>
        <p:origin x="-1925" y="-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1275D-2E9A-45C7-B34B-FD6DCA0BAB14}" type="datetimeFigureOut">
              <a:rPr lang="en-US" smtClean="0"/>
              <a:pPr/>
              <a:t>8/31/2023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B4246-E47D-41B8-8F24-F6D71888E1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1275D-2E9A-45C7-B34B-FD6DCA0BAB14}" type="datetimeFigureOut">
              <a:rPr lang="en-US" smtClean="0"/>
              <a:pPr/>
              <a:t>8/31/2023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B4246-E47D-41B8-8F24-F6D71888E1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1275D-2E9A-45C7-B34B-FD6DCA0BAB14}" type="datetimeFigureOut">
              <a:rPr lang="en-US" smtClean="0"/>
              <a:pPr/>
              <a:t>8/31/2023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B4246-E47D-41B8-8F24-F6D71888E1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1275D-2E9A-45C7-B34B-FD6DCA0BAB14}" type="datetimeFigureOut">
              <a:rPr lang="en-US" smtClean="0"/>
              <a:pPr/>
              <a:t>8/31/2023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B4246-E47D-41B8-8F24-F6D71888E1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1275D-2E9A-45C7-B34B-FD6DCA0BAB14}" type="datetimeFigureOut">
              <a:rPr lang="en-US" smtClean="0"/>
              <a:pPr/>
              <a:t>8/31/2023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B4246-E47D-41B8-8F24-F6D71888E1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1275D-2E9A-45C7-B34B-FD6DCA0BAB14}" type="datetimeFigureOut">
              <a:rPr lang="en-US" smtClean="0"/>
              <a:pPr/>
              <a:t>8/31/2023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B4246-E47D-41B8-8F24-F6D71888E1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1275D-2E9A-45C7-B34B-FD6DCA0BAB14}" type="datetimeFigureOut">
              <a:rPr lang="en-US" smtClean="0"/>
              <a:pPr/>
              <a:t>8/31/2023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B4246-E47D-41B8-8F24-F6D71888E1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1275D-2E9A-45C7-B34B-FD6DCA0BAB14}" type="datetimeFigureOut">
              <a:rPr lang="en-US" smtClean="0"/>
              <a:pPr/>
              <a:t>8/31/2023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B4246-E47D-41B8-8F24-F6D71888E1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1275D-2E9A-45C7-B34B-FD6DCA0BAB14}" type="datetimeFigureOut">
              <a:rPr lang="en-US" smtClean="0"/>
              <a:pPr/>
              <a:t>8/31/2023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B4246-E47D-41B8-8F24-F6D71888E1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1275D-2E9A-45C7-B34B-FD6DCA0BAB14}" type="datetimeFigureOut">
              <a:rPr lang="en-US" smtClean="0"/>
              <a:pPr/>
              <a:t>8/31/2023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B4246-E47D-41B8-8F24-F6D71888E1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1275D-2E9A-45C7-B34B-FD6DCA0BAB14}" type="datetimeFigureOut">
              <a:rPr lang="en-US" smtClean="0"/>
              <a:pPr/>
              <a:t>8/31/2023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B4246-E47D-41B8-8F24-F6D71888E1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1275D-2E9A-45C7-B34B-FD6DCA0BAB14}" type="datetimeFigureOut">
              <a:rPr lang="en-US" smtClean="0"/>
              <a:pPr/>
              <a:t>8/31/2023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B4246-E47D-41B8-8F24-F6D71888E1D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인애하신 구세주여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oon, Huwag Akong Lampas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188640"/>
            <a:ext cx="6696744" cy="38985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Poon</a:t>
            </a:r>
            <a:r>
              <a:rPr lang="en-US" b="1" dirty="0"/>
              <a:t>, </a:t>
            </a:r>
            <a:r>
              <a:rPr lang="en-US" b="1" dirty="0" err="1"/>
              <a:t>Huwag</a:t>
            </a:r>
            <a:r>
              <a:rPr lang="en-US" b="1" dirty="0"/>
              <a:t> </a:t>
            </a:r>
            <a:r>
              <a:rPr lang="en-US" b="1" dirty="0" err="1"/>
              <a:t>Akong</a:t>
            </a:r>
            <a:r>
              <a:rPr lang="en-US" b="1" dirty="0"/>
              <a:t> </a:t>
            </a:r>
            <a:r>
              <a:rPr lang="en-US" b="1" dirty="0" err="1"/>
              <a:t>Lampasan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052736"/>
            <a:ext cx="7884368" cy="5616624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1.Poon,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huwag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lampasan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Samo’y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pakinggan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iba’y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tinatawag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huwag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lampasan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	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Manliligtas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Samo’y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pakinggan</a:t>
            </a:r>
            <a:r>
              <a:rPr lang="en-US" sz="20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Nang </a:t>
            </a:r>
            <a:r>
              <a:rPr lang="en-US" sz="2000" b="1" dirty="0" err="1" smtClean="0">
                <a:solidFill>
                  <a:srgbClr val="FF0000"/>
                </a:solidFill>
              </a:rPr>
              <a:t>iba’y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Iyong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tinatawag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’</a:t>
            </a:r>
            <a:r>
              <a:rPr lang="en-US" sz="2000" b="1" dirty="0" err="1" smtClean="0">
                <a:solidFill>
                  <a:srgbClr val="FF0000"/>
                </a:solidFill>
              </a:rPr>
              <a:t>Ko’y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huwag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lampasan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2.Sa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luklukan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Kamtan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ginhawa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Nakaluhod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nagsisisi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3.Sa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galing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nagtiwala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Hahanapin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Ka;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Spiritung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bagbag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lunasan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biyaya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4.Ika’y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batis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ginhawa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’kin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Liban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Iyo ay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lupa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19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Poon, Huwag Akong Lampasan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Poon, Huwag Akong Lampasan </dc:title>
  <dc:creator>mary</dc:creator>
  <cp:lastModifiedBy>mary</cp:lastModifiedBy>
  <cp:revision>7</cp:revision>
  <dcterms:created xsi:type="dcterms:W3CDTF">2022-06-27T00:16:00Z</dcterms:created>
  <dcterms:modified xsi:type="dcterms:W3CDTF">2023-08-31T14:51:36Z</dcterms:modified>
</cp:coreProperties>
</file>