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7DEF1-F661-4853-A4DA-3EC89B42B0E4}" type="datetimeFigureOut">
              <a:rPr lang="en-US" smtClean="0"/>
              <a:pPr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7E289-3EE5-4EF8-9665-201BB4BACE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7DEF1-F661-4853-A4DA-3EC89B42B0E4}" type="datetimeFigureOut">
              <a:rPr lang="en-US" smtClean="0"/>
              <a:pPr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7E289-3EE5-4EF8-9665-201BB4BACE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7DEF1-F661-4853-A4DA-3EC89B42B0E4}" type="datetimeFigureOut">
              <a:rPr lang="en-US" smtClean="0"/>
              <a:pPr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7E289-3EE5-4EF8-9665-201BB4BACE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7DEF1-F661-4853-A4DA-3EC89B42B0E4}" type="datetimeFigureOut">
              <a:rPr lang="en-US" smtClean="0"/>
              <a:pPr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7E289-3EE5-4EF8-9665-201BB4BACE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7DEF1-F661-4853-A4DA-3EC89B42B0E4}" type="datetimeFigureOut">
              <a:rPr lang="en-US" smtClean="0"/>
              <a:pPr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7E289-3EE5-4EF8-9665-201BB4BACE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7DEF1-F661-4853-A4DA-3EC89B42B0E4}" type="datetimeFigureOut">
              <a:rPr lang="en-US" smtClean="0"/>
              <a:pPr/>
              <a:t>8/17/2023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7E289-3EE5-4EF8-9665-201BB4BACE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7DEF1-F661-4853-A4DA-3EC89B42B0E4}" type="datetimeFigureOut">
              <a:rPr lang="en-US" smtClean="0"/>
              <a:pPr/>
              <a:t>8/17/2023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7E289-3EE5-4EF8-9665-201BB4BACE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7DEF1-F661-4853-A4DA-3EC89B42B0E4}" type="datetimeFigureOut">
              <a:rPr lang="en-US" smtClean="0"/>
              <a:pPr/>
              <a:t>8/17/2023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7E289-3EE5-4EF8-9665-201BB4BACE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7DEF1-F661-4853-A4DA-3EC89B42B0E4}" type="datetimeFigureOut">
              <a:rPr lang="en-US" smtClean="0"/>
              <a:pPr/>
              <a:t>8/17/2023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7E289-3EE5-4EF8-9665-201BB4BACE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7DEF1-F661-4853-A4DA-3EC89B42B0E4}" type="datetimeFigureOut">
              <a:rPr lang="en-US" smtClean="0"/>
              <a:pPr/>
              <a:t>8/17/2023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7E289-3EE5-4EF8-9665-201BB4BACE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7DEF1-F661-4853-A4DA-3EC89B42B0E4}" type="datetimeFigureOut">
              <a:rPr lang="en-US" smtClean="0"/>
              <a:pPr/>
              <a:t>8/17/2023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7E289-3EE5-4EF8-9665-201BB4BACE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97DEF1-F661-4853-A4DA-3EC89B42B0E4}" type="datetimeFigureOut">
              <a:rPr lang="en-US" smtClean="0"/>
              <a:pPr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27E289-3EE5-4EF8-9665-201BB4BACE1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Come, Every Soul By Sin Oppressed.jpg"/>
          <p:cNvPicPr>
            <a:picLocks noChangeAspect="1"/>
          </p:cNvPicPr>
          <p:nvPr userDrawn="1"/>
        </p:nvPicPr>
        <p:blipFill>
          <a:blip r:embed="rId14" cstate="print">
            <a:lum bright="3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ada Yesus, Percayal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332656"/>
            <a:ext cx="5112568" cy="432047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Pada</a:t>
            </a:r>
            <a:r>
              <a:rPr lang="en-US" b="1" dirty="0"/>
              <a:t> </a:t>
            </a:r>
            <a:r>
              <a:rPr lang="en-US" b="1" dirty="0" err="1"/>
              <a:t>Yesus</a:t>
            </a:r>
            <a:r>
              <a:rPr lang="en-US" b="1" dirty="0"/>
              <a:t>, </a:t>
            </a:r>
            <a:r>
              <a:rPr lang="en-US" b="1" dirty="0" err="1"/>
              <a:t>Percayalah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916832"/>
            <a:ext cx="5760640" cy="4536504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1.Kau yang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hidup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dosa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menunggumu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menyelamatkanmu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asal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percaya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Reff</a:t>
            </a:r>
            <a:r>
              <a:rPr lang="en-US" sz="20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Pada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Yesus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pada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Yesus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kau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percayalah</a:t>
            </a:r>
            <a:r>
              <a:rPr lang="en-US" sz="20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Tuhan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akan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s'lamatkanmu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saat</a:t>
            </a:r>
            <a:r>
              <a:rPr lang="en-US" sz="2000" b="1" dirty="0" smtClean="0">
                <a:solidFill>
                  <a:srgbClr val="FF0000"/>
                </a:solidFill>
              </a:rPr>
              <a:t> '</a:t>
            </a:r>
            <a:r>
              <a:rPr lang="en-US" sz="2000" b="1" dirty="0" err="1" smtClean="0">
                <a:solidFill>
                  <a:srgbClr val="FF0000"/>
                </a:solidFill>
              </a:rPr>
              <a:t>ni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juga</a:t>
            </a:r>
            <a:r>
              <a:rPr lang="en-US" sz="20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2.Dia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disalibkan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untukmu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jadi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Penebusmu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genaplah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kes'lamatan-Nya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asal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percaya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3.Dialah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Jalan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Hidup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Benar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tuntunmu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sorga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jangan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tunggu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percayalah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'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p'roleh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berkat-Nya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74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Pada Yesus, Percayalah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Pada Yesus, Percayalah</dc:title>
  <dc:creator>mary</dc:creator>
  <cp:lastModifiedBy>mary</cp:lastModifiedBy>
  <cp:revision>3</cp:revision>
  <dcterms:created xsi:type="dcterms:W3CDTF">2023-08-16T23:11:02Z</dcterms:created>
  <dcterms:modified xsi:type="dcterms:W3CDTF">2023-08-17T20:26:47Z</dcterms:modified>
</cp:coreProperties>
</file>