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56E8-1483-4366-ACD2-760E642FB766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A49EC-9D21-4E82-B0B2-C7A19B1DFB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lwazi Lw'ed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72408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Olwazi</a:t>
            </a:r>
            <a:r>
              <a:rPr lang="en-US" b="1" dirty="0" smtClean="0"/>
              <a:t> </a:t>
            </a:r>
            <a:r>
              <a:rPr lang="en-US" b="1" dirty="0" err="1" smtClean="0"/>
              <a:t>Lw'edda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532440" cy="44644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1.Olwazi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lw'edda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n'edda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Olwanjatikiriza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nekwek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Omusaayi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neekwekenga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2.Emirimu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gy'engalo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N'okufuba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kw'omwoyo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Namaziga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n'ekiro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tebiggyawo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wekka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3.Sirina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Nkwesize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bwesizi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Omwereere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nnyambaza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Onaaze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okuffa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4.Nze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nkyali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ndituuka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Emisango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gy‘osala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neekwekenga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Olwazi Lw'edda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Lwazi Lw’edda N’edda Ggwe</dc:title>
  <dc:creator>mary</dc:creator>
  <cp:lastModifiedBy>mary</cp:lastModifiedBy>
  <cp:revision>36</cp:revision>
  <dcterms:created xsi:type="dcterms:W3CDTF">2023-08-15T15:04:14Z</dcterms:created>
  <dcterms:modified xsi:type="dcterms:W3CDTF">2023-08-15T18:22:51Z</dcterms:modified>
</cp:coreProperties>
</file>