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56930-889F-4079-95A0-C67AC4C7564F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21BF7-09D9-4FC1-B1F7-25E208313E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, ne hagyj magamra, Jéz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692696"/>
            <a:ext cx="619268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Ó, ne </a:t>
            </a:r>
            <a:r>
              <a:rPr lang="en-US" b="1" dirty="0" err="1" smtClean="0"/>
              <a:t>hagyj</a:t>
            </a:r>
            <a:r>
              <a:rPr lang="en-US" b="1" dirty="0" smtClean="0"/>
              <a:t> </a:t>
            </a:r>
            <a:r>
              <a:rPr lang="en-US" b="1" dirty="0" err="1" smtClean="0"/>
              <a:t>magamra</a:t>
            </a:r>
            <a:r>
              <a:rPr lang="en-US" b="1" dirty="0" smtClean="0"/>
              <a:t>, </a:t>
            </a:r>
            <a:r>
              <a:rPr lang="en-US" b="1" dirty="0" err="1" smtClean="0"/>
              <a:t>Jézus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7992888" cy="367240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hagyj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magamra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kiált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adsz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kegyelmet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Elõlem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Jézus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Jézus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Halld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kiált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szívem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Hogyha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másnak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adsz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kegyelmet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Elõlem</a:t>
            </a:r>
            <a:r>
              <a:rPr lang="en-US" sz="1800" b="1" dirty="0" smtClean="0">
                <a:solidFill>
                  <a:srgbClr val="FF0000"/>
                </a:solidFill>
              </a:rPr>
              <a:t> se </a:t>
            </a:r>
            <a:r>
              <a:rPr lang="en-US" sz="1800" b="1" dirty="0" err="1" smtClean="0">
                <a:solidFill>
                  <a:srgbClr val="FF0000"/>
                </a:solidFill>
              </a:rPr>
              <a:t>menj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vigasz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forrása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Bûnösök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üdve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Légy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szívemnek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nyugodalma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legjobb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része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Kegytrónodról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nyugalmat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békét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állok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bûnbánóan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Vigasztald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Ó, ne hagyj magamra, Jézus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Ó, ne hagyj magamra, Jézus</dc:title>
  <dc:creator>mary</dc:creator>
  <cp:lastModifiedBy>mary</cp:lastModifiedBy>
  <cp:revision>8</cp:revision>
  <dcterms:created xsi:type="dcterms:W3CDTF">2022-06-27T00:21:12Z</dcterms:created>
  <dcterms:modified xsi:type="dcterms:W3CDTF">2023-08-28T14:40:22Z</dcterms:modified>
</cp:coreProperties>
</file>