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70E67-77F3-4853-A980-04653EA3E06E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A26D3-42B4-4E56-95F8-812FD12C6A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'iki cyankiza ibya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N'iki</a:t>
            </a:r>
            <a:r>
              <a:rPr lang="en-US" b="1" dirty="0" smtClean="0"/>
              <a:t> </a:t>
            </a:r>
            <a:r>
              <a:rPr lang="en-US" b="1" dirty="0" err="1" smtClean="0"/>
              <a:t>cyankiza</a:t>
            </a:r>
            <a:r>
              <a:rPr lang="en-US" b="1" dirty="0" smtClean="0"/>
              <a:t> </a:t>
            </a:r>
            <a:r>
              <a:rPr lang="en-US" b="1" dirty="0" err="1" smtClean="0"/>
              <a:t>ibyaha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5400600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cyankiz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cyanyeza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?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Ayo </a:t>
            </a:r>
            <a:r>
              <a:rPr lang="en-US" sz="1800" b="1" dirty="0" err="1" smtClean="0">
                <a:solidFill>
                  <a:srgbClr val="FF0000"/>
                </a:solidFill>
              </a:rPr>
              <a:t>maraso</a:t>
            </a:r>
            <a:r>
              <a:rPr lang="en-US" sz="1800" b="1" dirty="0" smtClean="0">
                <a:solidFill>
                  <a:srgbClr val="FF0000"/>
                </a:solidFill>
              </a:rPr>
              <a:t> ye Ni y' </a:t>
            </a:r>
            <a:r>
              <a:rPr lang="en-US" sz="1800" b="1" dirty="0" err="1" smtClean="0">
                <a:solidFill>
                  <a:srgbClr val="FF0000"/>
                </a:solidFill>
              </a:rPr>
              <a:t>amboneza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rwose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cyampa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gukira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nk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amaraso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y'Umukiza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cyantunganya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cyiru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cyantsembahw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byamboneza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niringira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Wow' ump'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Nguhimbariza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ndagushimira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wamviriye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127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N'iki cyankiza ibyaha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N'iki cyankiza ibyaha</dc:title>
  <dc:creator>mary</dc:creator>
  <cp:lastModifiedBy>mary</cp:lastModifiedBy>
  <cp:revision>7</cp:revision>
  <dcterms:created xsi:type="dcterms:W3CDTF">2023-08-12T17:37:15Z</dcterms:created>
  <dcterms:modified xsi:type="dcterms:W3CDTF">2023-08-14T14:53:50Z</dcterms:modified>
</cp:coreProperties>
</file>